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16" r:id="rId4"/>
    <p:sldId id="269" r:id="rId5"/>
    <p:sldId id="273" r:id="rId6"/>
    <p:sldId id="258" r:id="rId7"/>
    <p:sldId id="260" r:id="rId8"/>
    <p:sldId id="318" r:id="rId9"/>
    <p:sldId id="259" r:id="rId10"/>
    <p:sldId id="271" r:id="rId11"/>
    <p:sldId id="317" r:id="rId12"/>
    <p:sldId id="272" r:id="rId13"/>
    <p:sldId id="274" r:id="rId14"/>
    <p:sldId id="277" r:id="rId15"/>
    <p:sldId id="276" r:id="rId16"/>
    <p:sldId id="290" r:id="rId17"/>
    <p:sldId id="275" r:id="rId18"/>
    <p:sldId id="261" r:id="rId19"/>
    <p:sldId id="301" r:id="rId20"/>
    <p:sldId id="299" r:id="rId21"/>
    <p:sldId id="314" r:id="rId22"/>
    <p:sldId id="315" r:id="rId23"/>
    <p:sldId id="262" r:id="rId24"/>
    <p:sldId id="278" r:id="rId25"/>
    <p:sldId id="279" r:id="rId26"/>
    <p:sldId id="281" r:id="rId27"/>
    <p:sldId id="280" r:id="rId28"/>
    <p:sldId id="284" r:id="rId29"/>
    <p:sldId id="289" r:id="rId30"/>
    <p:sldId id="293" r:id="rId31"/>
    <p:sldId id="282" r:id="rId32"/>
    <p:sldId id="283" r:id="rId33"/>
    <p:sldId id="285" r:id="rId34"/>
    <p:sldId id="286" r:id="rId35"/>
    <p:sldId id="305" r:id="rId36"/>
    <p:sldId id="287" r:id="rId37"/>
    <p:sldId id="319" r:id="rId38"/>
    <p:sldId id="291" r:id="rId39"/>
    <p:sldId id="302" r:id="rId40"/>
    <p:sldId id="303" r:id="rId41"/>
    <p:sldId id="298" r:id="rId42"/>
    <p:sldId id="266" r:id="rId43"/>
    <p:sldId id="288" r:id="rId44"/>
    <p:sldId id="267" r:id="rId45"/>
    <p:sldId id="294" r:id="rId46"/>
    <p:sldId id="295" r:id="rId47"/>
    <p:sldId id="296" r:id="rId48"/>
    <p:sldId id="304" r:id="rId49"/>
    <p:sldId id="321" r:id="rId50"/>
    <p:sldId id="320" r:id="rId51"/>
    <p:sldId id="264" r:id="rId52"/>
    <p:sldId id="297" r:id="rId53"/>
    <p:sldId id="263" r:id="rId54"/>
    <p:sldId id="311" r:id="rId55"/>
    <p:sldId id="300" r:id="rId56"/>
    <p:sldId id="310" r:id="rId57"/>
    <p:sldId id="307" r:id="rId58"/>
    <p:sldId id="268" r:id="rId59"/>
    <p:sldId id="322" r:id="rId60"/>
    <p:sldId id="323" r:id="rId61"/>
    <p:sldId id="312" r:id="rId62"/>
    <p:sldId id="313" r:id="rId63"/>
    <p:sldId id="265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8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365D45D-CA7B-40F9-89AA-DEA37EDC4F02}">
      <dgm:prSet phldrT="[Text]"/>
      <dgm:spPr/>
      <dgm:t>
        <a:bodyPr/>
        <a:lstStyle/>
        <a:p>
          <a:r>
            <a:rPr lang="en-US"/>
            <a:t>PersistentConnectionMiddleware</a:t>
          </a:r>
          <a:endParaRPr lang="en-US" dirty="0"/>
        </a:p>
      </dgm:t>
    </dgm:pt>
    <dgm:pt modelId="{19C249CB-0355-44DA-A2B6-877CBF063912}" type="parTrans" cxnId="{11BAE24D-7E73-42F5-B6C2-4AC173A9B1C8}">
      <dgm:prSet/>
      <dgm:spPr/>
      <dgm:t>
        <a:bodyPr/>
        <a:lstStyle/>
        <a:p>
          <a:endParaRPr lang="en-US"/>
        </a:p>
      </dgm:t>
    </dgm:pt>
    <dgm:pt modelId="{C1BAE3D2-C6A7-4352-8626-5F5DD171A2D6}" type="sibTrans" cxnId="{11BAE24D-7E73-42F5-B6C2-4AC173A9B1C8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System.Web HttpHandler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0F4096EA-A9EA-4A20-B610-AC62F3F15AF4}">
      <dgm:prSet phldrT="[Text]"/>
      <dgm:spPr/>
      <dgm:t>
        <a:bodyPr/>
        <a:lstStyle/>
        <a:p>
          <a:r>
            <a:rPr lang="en-US"/>
            <a:t>HubDispatcher</a:t>
          </a:r>
          <a:endParaRPr lang="en-US" dirty="0"/>
        </a:p>
      </dgm:t>
    </dgm:pt>
    <dgm:pt modelId="{D0760349-CF33-42D2-A604-6DDAF7AB5960}" type="parTrans" cxnId="{D364921E-5FD0-4A45-9992-8C6B1AE506A7}">
      <dgm:prSet/>
      <dgm:spPr/>
      <dgm:t>
        <a:bodyPr/>
        <a:lstStyle/>
        <a:p>
          <a:endParaRPr lang="en-US"/>
        </a:p>
      </dgm:t>
    </dgm:pt>
    <dgm:pt modelId="{9DEB9BCB-1D61-470A-848C-0FD420623572}" type="sibTrans" cxnId="{D364921E-5FD0-4A45-9992-8C6B1AE506A7}">
      <dgm:prSet/>
      <dgm:spPr/>
      <dgm:t>
        <a:bodyPr/>
        <a:lstStyle/>
        <a:p>
          <a:endParaRPr lang="en-US"/>
        </a:p>
      </dgm:t>
    </dgm:pt>
    <dgm:pt modelId="{7E66F784-9E9B-4B03-8A23-A2181CC928F7}">
      <dgm:prSet phldrT="[Text]" custT="1"/>
      <dgm:spPr/>
      <dgm:t>
        <a:bodyPr/>
        <a:lstStyle/>
        <a:p>
          <a:r>
            <a:rPr lang="en-US" sz="2800"/>
            <a:t>OWIN</a:t>
          </a:r>
          <a:endParaRPr lang="en-US" sz="2800" dirty="0"/>
        </a:p>
      </dgm:t>
    </dgm:pt>
    <dgm:pt modelId="{6F5FC782-54A1-45DF-8806-912223DBBA8D}" type="parTrans" cxnId="{03190987-052A-4677-8194-1A125FA13F6A}">
      <dgm:prSet/>
      <dgm:spPr/>
      <dgm:t>
        <a:bodyPr/>
        <a:lstStyle/>
        <a:p>
          <a:endParaRPr lang="en-US"/>
        </a:p>
      </dgm:t>
    </dgm:pt>
    <dgm:pt modelId="{31DB3B51-349B-4CF8-A388-1340CA6D6202}" type="sibTrans" cxnId="{03190987-052A-4677-8194-1A125FA13F6A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CDE0C9C1-4C51-4A1E-B4FF-52B4AE844D67}" type="pres">
      <dgm:prSet presAssocID="{0F4096EA-A9EA-4A20-B610-AC62F3F15AF4}" presName="vertTwo" presStyleCnt="0"/>
      <dgm:spPr/>
    </dgm:pt>
    <dgm:pt modelId="{3FB11A0A-7A5F-490C-961A-202981C99960}" type="pres">
      <dgm:prSet presAssocID="{0F4096EA-A9EA-4A20-B610-AC62F3F15AF4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31953-A486-429A-956D-7ACB346E3F74}" type="pres">
      <dgm:prSet presAssocID="{0F4096EA-A9EA-4A20-B610-AC62F3F15AF4}" presName="parTransTwo" presStyleCnt="0"/>
      <dgm:spPr/>
    </dgm:pt>
    <dgm:pt modelId="{5C7A2761-C48A-40AA-8E46-30DD086277E7}" type="pres">
      <dgm:prSet presAssocID="{0F4096EA-A9EA-4A20-B610-AC62F3F15AF4}" presName="horzTwo" presStyleCnt="0"/>
      <dgm:spPr/>
    </dgm:pt>
    <dgm:pt modelId="{AFAFA51E-4CDF-4750-BD53-F7164D89865D}" type="pres">
      <dgm:prSet presAssocID="{6365D45D-CA7B-40F9-89AA-DEA37EDC4F02}" presName="vertThree" presStyleCnt="0"/>
      <dgm:spPr/>
    </dgm:pt>
    <dgm:pt modelId="{3E45207A-053E-4E62-8705-23B3FC385EDA}" type="pres">
      <dgm:prSet presAssocID="{6365D45D-CA7B-40F9-89AA-DEA37EDC4F0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89052-544B-458F-A3A5-253C8D475DFF}" type="pres">
      <dgm:prSet presAssocID="{6365D45D-CA7B-40F9-89AA-DEA37EDC4F02}" presName="parTransThree" presStyleCnt="0"/>
      <dgm:spPr/>
    </dgm:pt>
    <dgm:pt modelId="{C16C0364-250C-486C-8578-C98B50A1A5A8}" type="pres">
      <dgm:prSet presAssocID="{6365D45D-CA7B-40F9-89AA-DEA37EDC4F02}" presName="horzThree" presStyleCnt="0"/>
      <dgm:spPr/>
    </dgm:pt>
    <dgm:pt modelId="{B3EEBEA6-F620-4CF2-B63D-1DEAE1C5E3F0}" type="pres">
      <dgm:prSet presAssocID="{7E66F784-9E9B-4B03-8A23-A2181CC928F7}" presName="vertFour" presStyleCnt="0">
        <dgm:presLayoutVars>
          <dgm:chPref val="3"/>
        </dgm:presLayoutVars>
      </dgm:prSet>
      <dgm:spPr/>
    </dgm:pt>
    <dgm:pt modelId="{C8AA011A-72DF-41CE-8655-1467916E7044}" type="pres">
      <dgm:prSet presAssocID="{7E66F784-9E9B-4B03-8A23-A2181CC928F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B7F0-154E-4389-ADA4-B93D0A89D74F}" type="pres">
      <dgm:prSet presAssocID="{7E66F784-9E9B-4B03-8A23-A2181CC928F7}" presName="parTransFour" presStyleCnt="0"/>
      <dgm:spPr/>
    </dgm:pt>
    <dgm:pt modelId="{EACB5550-342D-438A-9BF5-00A732190F73}" type="pres">
      <dgm:prSet presAssocID="{7E66F784-9E9B-4B03-8A23-A2181CC928F7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3B9577C9-6698-41ED-97B3-2ABFA2437F77}" type="presOf" srcId="{6365D45D-CA7B-40F9-89AA-DEA37EDC4F02}" destId="{3E45207A-053E-4E62-8705-23B3FC385EDA}" srcOrd="0" destOrd="0" presId="urn:microsoft.com/office/officeart/2005/8/layout/hierarchy4"/>
    <dgm:cxn modelId="{EF011E50-48ED-4602-8C09-EA893A1D6843}" srcId="{7E66F784-9E9B-4B03-8A23-A2181CC928F7}" destId="{A44D913E-97F7-4DB5-9C7D-68ABD79B6BCB}" srcOrd="0" destOrd="0" parTransId="{D3A5E2C3-D967-4019-9462-CAE667C6E1FA}" sibTransId="{A1DB06BE-B285-469A-9D4B-636AC1313D48}"/>
    <dgm:cxn modelId="{54764889-BE60-473D-9408-60BAF96B5ADB}" type="presOf" srcId="{0F4096EA-A9EA-4A20-B610-AC62F3F15AF4}" destId="{3FB11A0A-7A5F-490C-961A-202981C99960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DE02B3FB-0F3C-48C2-956C-405059D82196}" type="presOf" srcId="{7E66F784-9E9B-4B03-8A23-A2181CC928F7}" destId="{C8AA011A-72DF-41CE-8655-1467916E7044}" srcOrd="0" destOrd="0" presId="urn:microsoft.com/office/officeart/2005/8/layout/hierarchy4"/>
    <dgm:cxn modelId="{11BAE24D-7E73-42F5-B6C2-4AC173A9B1C8}" srcId="{0F4096EA-A9EA-4A20-B610-AC62F3F15AF4}" destId="{6365D45D-CA7B-40F9-89AA-DEA37EDC4F02}" srcOrd="0" destOrd="0" parTransId="{19C249CB-0355-44DA-A2B6-877CBF063912}" sibTransId="{C1BAE3D2-C6A7-4352-8626-5F5DD171A2D6}"/>
    <dgm:cxn modelId="{03190987-052A-4677-8194-1A125FA13F6A}" srcId="{6365D45D-CA7B-40F9-89AA-DEA37EDC4F02}" destId="{7E66F784-9E9B-4B03-8A23-A2181CC928F7}" srcOrd="0" destOrd="0" parTransId="{6F5FC782-54A1-45DF-8806-912223DBBA8D}" sibTransId="{31DB3B51-349B-4CF8-A388-1340CA6D6202}"/>
    <dgm:cxn modelId="{0C405AAC-2D0D-4FD8-A189-7C14B94C9E6E}" type="presOf" srcId="{A44D913E-97F7-4DB5-9C7D-68ABD79B6BCB}" destId="{DA3B8856-C383-4D9C-B7EB-B600F254B480}" srcOrd="0" destOrd="0" presId="urn:microsoft.com/office/officeart/2005/8/layout/hierarchy4"/>
    <dgm:cxn modelId="{4F6D4D4F-5368-4C50-8FEF-C83068B2ED21}" type="presOf" srcId="{D1679E57-988B-4145-966C-03F7E1D08A90}" destId="{9C64DD46-7820-4E1D-8D47-A78B017FAFDE}" srcOrd="0" destOrd="0" presId="urn:microsoft.com/office/officeart/2005/8/layout/hierarchy4"/>
    <dgm:cxn modelId="{8F213F60-6736-42DC-A2C8-7A238B45FD24}" type="presOf" srcId="{EC8F20AA-29AC-4F2F-B1D6-66D138B063FD}" destId="{71DD95C9-899F-4EBF-AB93-0D325601C301}" srcOrd="0" destOrd="0" presId="urn:microsoft.com/office/officeart/2005/8/layout/hierarchy4"/>
    <dgm:cxn modelId="{D364921E-5FD0-4A45-9992-8C6B1AE506A7}" srcId="{EC8F20AA-29AC-4F2F-B1D6-66D138B063FD}" destId="{0F4096EA-A9EA-4A20-B610-AC62F3F15AF4}" srcOrd="0" destOrd="0" parTransId="{D0760349-CF33-42D2-A604-6DDAF7AB5960}" sibTransId="{9DEB9BCB-1D61-470A-848C-0FD420623572}"/>
    <dgm:cxn modelId="{3453D007-D86E-496A-A160-01E8BCBD4134}" type="presParOf" srcId="{9C64DD46-7820-4E1D-8D47-A78B017FAFDE}" destId="{AAF7ACF6-95F4-4D1B-950F-F9BB72D4EA2D}" srcOrd="0" destOrd="0" presId="urn:microsoft.com/office/officeart/2005/8/layout/hierarchy4"/>
    <dgm:cxn modelId="{15481628-C3A0-4BE0-92A0-4F9A265E2A3B}" type="presParOf" srcId="{AAF7ACF6-95F4-4D1B-950F-F9BB72D4EA2D}" destId="{71DD95C9-899F-4EBF-AB93-0D325601C301}" srcOrd="0" destOrd="0" presId="urn:microsoft.com/office/officeart/2005/8/layout/hierarchy4"/>
    <dgm:cxn modelId="{FB35163E-4DE9-4F29-A7CB-F34C4993955E}" type="presParOf" srcId="{AAF7ACF6-95F4-4D1B-950F-F9BB72D4EA2D}" destId="{9BFB989D-ADB2-4239-A72D-21D4BCA940C5}" srcOrd="1" destOrd="0" presId="urn:microsoft.com/office/officeart/2005/8/layout/hierarchy4"/>
    <dgm:cxn modelId="{FF51D37A-FAAE-41F5-9603-52ED508BAD6F}" type="presParOf" srcId="{AAF7ACF6-95F4-4D1B-950F-F9BB72D4EA2D}" destId="{DAF1C9FF-7466-4E44-888D-5321480D333C}" srcOrd="2" destOrd="0" presId="urn:microsoft.com/office/officeart/2005/8/layout/hierarchy4"/>
    <dgm:cxn modelId="{C48FD2BC-976E-4550-82DA-928394284233}" type="presParOf" srcId="{DAF1C9FF-7466-4E44-888D-5321480D333C}" destId="{CDE0C9C1-4C51-4A1E-B4FF-52B4AE844D67}" srcOrd="0" destOrd="0" presId="urn:microsoft.com/office/officeart/2005/8/layout/hierarchy4"/>
    <dgm:cxn modelId="{2D530BC5-18FC-4AD3-83C2-28B95B2683AC}" type="presParOf" srcId="{CDE0C9C1-4C51-4A1E-B4FF-52B4AE844D67}" destId="{3FB11A0A-7A5F-490C-961A-202981C99960}" srcOrd="0" destOrd="0" presId="urn:microsoft.com/office/officeart/2005/8/layout/hierarchy4"/>
    <dgm:cxn modelId="{C063C1DE-9764-4D02-8582-4C6A5A35F4BA}" type="presParOf" srcId="{CDE0C9C1-4C51-4A1E-B4FF-52B4AE844D67}" destId="{8F231953-A486-429A-956D-7ACB346E3F74}" srcOrd="1" destOrd="0" presId="urn:microsoft.com/office/officeart/2005/8/layout/hierarchy4"/>
    <dgm:cxn modelId="{22FF1E1F-5AAA-49EB-9D14-034B89CA54F2}" type="presParOf" srcId="{CDE0C9C1-4C51-4A1E-B4FF-52B4AE844D67}" destId="{5C7A2761-C48A-40AA-8E46-30DD086277E7}" srcOrd="2" destOrd="0" presId="urn:microsoft.com/office/officeart/2005/8/layout/hierarchy4"/>
    <dgm:cxn modelId="{EA53FDCC-B724-4032-9998-9DD3EE37B8B6}" type="presParOf" srcId="{5C7A2761-C48A-40AA-8E46-30DD086277E7}" destId="{AFAFA51E-4CDF-4750-BD53-F7164D89865D}" srcOrd="0" destOrd="0" presId="urn:microsoft.com/office/officeart/2005/8/layout/hierarchy4"/>
    <dgm:cxn modelId="{EDC7E8A1-2EDE-4DCC-8D67-D0B3B336E575}" type="presParOf" srcId="{AFAFA51E-4CDF-4750-BD53-F7164D89865D}" destId="{3E45207A-053E-4E62-8705-23B3FC385EDA}" srcOrd="0" destOrd="0" presId="urn:microsoft.com/office/officeart/2005/8/layout/hierarchy4"/>
    <dgm:cxn modelId="{4CE10D9C-C782-4FA4-93BE-802B857DD082}" type="presParOf" srcId="{AFAFA51E-4CDF-4750-BD53-F7164D89865D}" destId="{40489052-544B-458F-A3A5-253C8D475DFF}" srcOrd="1" destOrd="0" presId="urn:microsoft.com/office/officeart/2005/8/layout/hierarchy4"/>
    <dgm:cxn modelId="{63F52856-1CF1-41B5-861D-7AED6969AEEB}" type="presParOf" srcId="{AFAFA51E-4CDF-4750-BD53-F7164D89865D}" destId="{C16C0364-250C-486C-8578-C98B50A1A5A8}" srcOrd="2" destOrd="0" presId="urn:microsoft.com/office/officeart/2005/8/layout/hierarchy4"/>
    <dgm:cxn modelId="{65E81611-88C7-4F29-9D98-170C8EE638D9}" type="presParOf" srcId="{C16C0364-250C-486C-8578-C98B50A1A5A8}" destId="{B3EEBEA6-F620-4CF2-B63D-1DEAE1C5E3F0}" srcOrd="0" destOrd="0" presId="urn:microsoft.com/office/officeart/2005/8/layout/hierarchy4"/>
    <dgm:cxn modelId="{4F134868-DA98-4269-B2AC-6C0BC7775852}" type="presParOf" srcId="{B3EEBEA6-F620-4CF2-B63D-1DEAE1C5E3F0}" destId="{C8AA011A-72DF-41CE-8655-1467916E7044}" srcOrd="0" destOrd="0" presId="urn:microsoft.com/office/officeart/2005/8/layout/hierarchy4"/>
    <dgm:cxn modelId="{D2F6D31E-2E58-4FDD-B3FB-78BED94BCB04}" type="presParOf" srcId="{B3EEBEA6-F620-4CF2-B63D-1DEAE1C5E3F0}" destId="{7A09B7F0-154E-4389-ADA4-B93D0A89D74F}" srcOrd="1" destOrd="0" presId="urn:microsoft.com/office/officeart/2005/8/layout/hierarchy4"/>
    <dgm:cxn modelId="{FCE50286-FB77-49D3-BA8E-4B48D990BB07}" type="presParOf" srcId="{B3EEBEA6-F620-4CF2-B63D-1DEAE1C5E3F0}" destId="{EACB5550-342D-438A-9BF5-00A732190F73}" srcOrd="2" destOrd="0" presId="urn:microsoft.com/office/officeart/2005/8/layout/hierarchy4"/>
    <dgm:cxn modelId="{7D3C0195-D892-40CE-B783-94A445D789B7}" type="presParOf" srcId="{EACB5550-342D-438A-9BF5-00A732190F73}" destId="{CE95211E-BF65-4367-9180-C625EC585A76}" srcOrd="0" destOrd="0" presId="urn:microsoft.com/office/officeart/2005/8/layout/hierarchy4"/>
    <dgm:cxn modelId="{2BD4E436-9780-4878-835B-D4F1446FD7BF}" type="presParOf" srcId="{CE95211E-BF65-4367-9180-C625EC585A76}" destId="{DA3B8856-C383-4D9C-B7EB-B600F254B480}" srcOrd="0" destOrd="0" presId="urn:microsoft.com/office/officeart/2005/8/layout/hierarchy4"/>
    <dgm:cxn modelId="{1079C0FC-DDF2-4851-B950-968E4DE2EB4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44D913E-97F7-4DB5-9C7D-68ABD79B6BCB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D3A5E2C3-D967-4019-9462-CAE667C6E1FA}" type="parTrans" cxnId="{EF011E50-48ED-4602-8C09-EA893A1D6843}">
      <dgm:prSet/>
      <dgm:spPr/>
      <dgm:t>
        <a:bodyPr/>
        <a:lstStyle/>
        <a:p>
          <a:endParaRPr lang="en-US"/>
        </a:p>
      </dgm:t>
    </dgm:pt>
    <dgm:pt modelId="{A1DB06BE-B285-469A-9D4B-636AC1313D48}" type="sibTrans" cxnId="{EF011E50-48ED-4602-8C09-EA893A1D6843}">
      <dgm:prSet/>
      <dgm:spPr/>
      <dgm:t>
        <a:bodyPr/>
        <a:lstStyle/>
        <a:p>
          <a:endParaRPr lang="en-US"/>
        </a:p>
      </dgm:t>
    </dgm:pt>
    <dgm:pt modelId="{4E35B297-6F0B-4EFA-A668-E5FFAC43E28B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DF89CD06-6201-496F-88C0-AC7E905B2956}" type="parTrans" cxnId="{AB070A31-43C3-4178-9824-193902308609}">
      <dgm:prSet/>
      <dgm:spPr/>
      <dgm:t>
        <a:bodyPr/>
        <a:lstStyle/>
        <a:p>
          <a:endParaRPr lang="en-US"/>
        </a:p>
      </dgm:t>
    </dgm:pt>
    <dgm:pt modelId="{BAD172BE-9AE5-4606-9A5F-5528F9C73C7E}" type="sibTrans" cxnId="{AB070A31-43C3-4178-9824-193902308609}">
      <dgm:prSet/>
      <dgm:spPr/>
      <dgm:t>
        <a:bodyPr/>
        <a:lstStyle/>
        <a:p>
          <a:endParaRPr lang="en-US"/>
        </a:p>
      </dgm:t>
    </dgm:pt>
    <dgm:pt modelId="{D5FB0A76-4DDD-4E6A-AFF8-4A3652F4EDB6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C4A3E099-BEE4-4073-A915-F273EDF5BE32}" type="parTrans" cxnId="{5A9A00DA-014A-44DD-AA8D-A596F4EB473F}">
      <dgm:prSet/>
      <dgm:spPr/>
      <dgm:t>
        <a:bodyPr/>
        <a:lstStyle/>
        <a:p>
          <a:endParaRPr lang="en-US"/>
        </a:p>
      </dgm:t>
    </dgm:pt>
    <dgm:pt modelId="{691A7B40-54A8-476A-B55D-320EC22BFD96}" type="sibTrans" cxnId="{5A9A00DA-014A-44DD-AA8D-A596F4EB473F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F19CE-F164-4F7C-964E-921BC24D354A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A265EBA8-340D-43BE-868E-CEA544DBEFA1}" type="pres">
      <dgm:prSet presAssocID="{4E35B297-6F0B-4EFA-A668-E5FFAC43E28B}" presName="vertThree" presStyleCnt="0"/>
      <dgm:spPr/>
    </dgm:pt>
    <dgm:pt modelId="{3C2140DF-7C29-48C4-A431-3A7EE295B9F9}" type="pres">
      <dgm:prSet presAssocID="{4E35B297-6F0B-4EFA-A668-E5FFAC43E28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69CFDB-27AB-449A-8A0C-A15B695CF19E}" type="pres">
      <dgm:prSet presAssocID="{4E35B297-6F0B-4EFA-A668-E5FFAC43E28B}" presName="parTransThree" presStyleCnt="0"/>
      <dgm:spPr/>
    </dgm:pt>
    <dgm:pt modelId="{9B12740B-9CC5-48F2-969E-7C5DBD1EEA45}" type="pres">
      <dgm:prSet presAssocID="{4E35B297-6F0B-4EFA-A668-E5FFAC43E28B}" presName="horzThree" presStyleCnt="0"/>
      <dgm:spPr/>
    </dgm:pt>
    <dgm:pt modelId="{62754AAA-5769-4035-94D7-8ABC8994779B}" type="pres">
      <dgm:prSet presAssocID="{D5FB0A76-4DDD-4E6A-AFF8-4A3652F4EDB6}" presName="vertFour" presStyleCnt="0">
        <dgm:presLayoutVars>
          <dgm:chPref val="3"/>
        </dgm:presLayoutVars>
      </dgm:prSet>
      <dgm:spPr/>
    </dgm:pt>
    <dgm:pt modelId="{A0B4D204-75E0-4D43-BDFB-B43B803FE202}" type="pres">
      <dgm:prSet presAssocID="{D5FB0A76-4DDD-4E6A-AFF8-4A3652F4EDB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E12CB-6E27-4C01-9368-75F946A56682}" type="pres">
      <dgm:prSet presAssocID="{D5FB0A76-4DDD-4E6A-AFF8-4A3652F4EDB6}" presName="parTransFour" presStyleCnt="0"/>
      <dgm:spPr/>
    </dgm:pt>
    <dgm:pt modelId="{55648DB1-FB7F-41CB-8E73-21499D0EE543}" type="pres">
      <dgm:prSet presAssocID="{D5FB0A76-4DDD-4E6A-AFF8-4A3652F4EDB6}" presName="horzFour" presStyleCnt="0"/>
      <dgm:spPr/>
    </dgm:pt>
    <dgm:pt modelId="{CE95211E-BF65-4367-9180-C625EC585A76}" type="pres">
      <dgm:prSet presAssocID="{A44D913E-97F7-4DB5-9C7D-68ABD79B6BCB}" presName="vertFour" presStyleCnt="0">
        <dgm:presLayoutVars>
          <dgm:chPref val="3"/>
        </dgm:presLayoutVars>
      </dgm:prSet>
      <dgm:spPr/>
    </dgm:pt>
    <dgm:pt modelId="{DA3B8856-C383-4D9C-B7EB-B600F254B480}" type="pres">
      <dgm:prSet presAssocID="{A44D913E-97F7-4DB5-9C7D-68ABD79B6BCB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41D76-F461-41ED-9506-74B7B1BA142E}" type="pres">
      <dgm:prSet presAssocID="{A44D913E-97F7-4DB5-9C7D-68ABD79B6BCB}" presName="horzFour" presStyleCnt="0"/>
      <dgm:spPr/>
    </dgm:pt>
  </dgm:ptLst>
  <dgm:cxnLst>
    <dgm:cxn modelId="{EF011E50-48ED-4602-8C09-EA893A1D6843}" srcId="{D5FB0A76-4DDD-4E6A-AFF8-4A3652F4EDB6}" destId="{A44D913E-97F7-4DB5-9C7D-68ABD79B6BCB}" srcOrd="0" destOrd="0" parTransId="{D3A5E2C3-D967-4019-9462-CAE667C6E1FA}" sibTransId="{A1DB06BE-B285-469A-9D4B-636AC1313D48}"/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A08E1C2C-2E88-4B34-8F26-BE8175F05718}" type="presOf" srcId="{D1679E57-988B-4145-966C-03F7E1D08A90}" destId="{9C64DD46-7820-4E1D-8D47-A78B017FAFDE}" srcOrd="0" destOrd="0" presId="urn:microsoft.com/office/officeart/2005/8/layout/hierarchy4"/>
    <dgm:cxn modelId="{3FE0E2C6-D4C5-4A8B-931B-65D5D419665D}" type="presOf" srcId="{EC8F20AA-29AC-4F2F-B1D6-66D138B063FD}" destId="{71DD95C9-899F-4EBF-AB93-0D325601C30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66C62B24-F5DE-4CBA-8AAB-1CE494261A49}" type="presOf" srcId="{FDFA2556-F9C6-4BA3-8D29-D9815838E152}" destId="{B1FE4A0A-FC16-4BE0-A8E8-B5ABC5A6EBDE}" srcOrd="0" destOrd="0" presId="urn:microsoft.com/office/officeart/2005/8/layout/hierarchy4"/>
    <dgm:cxn modelId="{AB070A31-43C3-4178-9824-193902308609}" srcId="{FDFA2556-F9C6-4BA3-8D29-D9815838E152}" destId="{4E35B297-6F0B-4EFA-A668-E5FFAC43E28B}" srcOrd="0" destOrd="0" parTransId="{DF89CD06-6201-496F-88C0-AC7E905B2956}" sibTransId="{BAD172BE-9AE5-4606-9A5F-5528F9C73C7E}"/>
    <dgm:cxn modelId="{F892F415-8944-4E2F-8BA3-AF237230C419}" type="presOf" srcId="{4E35B297-6F0B-4EFA-A668-E5FFAC43E28B}" destId="{3C2140DF-7C29-48C4-A431-3A7EE295B9F9}" srcOrd="0" destOrd="0" presId="urn:microsoft.com/office/officeart/2005/8/layout/hierarchy4"/>
    <dgm:cxn modelId="{5A9A00DA-014A-44DD-AA8D-A596F4EB473F}" srcId="{4E35B297-6F0B-4EFA-A668-E5FFAC43E28B}" destId="{D5FB0A76-4DDD-4E6A-AFF8-4A3652F4EDB6}" srcOrd="0" destOrd="0" parTransId="{C4A3E099-BEE4-4073-A915-F273EDF5BE32}" sibTransId="{691A7B40-54A8-476A-B55D-320EC22BFD96}"/>
    <dgm:cxn modelId="{DD36BD9E-A3A5-484D-97DB-8D7EDA70E13A}" type="presOf" srcId="{A44D913E-97F7-4DB5-9C7D-68ABD79B6BCB}" destId="{DA3B8856-C383-4D9C-B7EB-B600F254B480}" srcOrd="0" destOrd="0" presId="urn:microsoft.com/office/officeart/2005/8/layout/hierarchy4"/>
    <dgm:cxn modelId="{0F2916FC-11E1-4A5B-B675-44073BA3A08A}" type="presOf" srcId="{D5FB0A76-4DDD-4E6A-AFF8-4A3652F4EDB6}" destId="{A0B4D204-75E0-4D43-BDFB-B43B803FE202}" srcOrd="0" destOrd="0" presId="urn:microsoft.com/office/officeart/2005/8/layout/hierarchy4"/>
    <dgm:cxn modelId="{31CA5565-55A9-41AC-94EC-51000DF95858}" type="presParOf" srcId="{9C64DD46-7820-4E1D-8D47-A78B017FAFDE}" destId="{AAF7ACF6-95F4-4D1B-950F-F9BB72D4EA2D}" srcOrd="0" destOrd="0" presId="urn:microsoft.com/office/officeart/2005/8/layout/hierarchy4"/>
    <dgm:cxn modelId="{269BF0D1-8D9C-47CB-9690-1B461265F09B}" type="presParOf" srcId="{AAF7ACF6-95F4-4D1B-950F-F9BB72D4EA2D}" destId="{71DD95C9-899F-4EBF-AB93-0D325601C301}" srcOrd="0" destOrd="0" presId="urn:microsoft.com/office/officeart/2005/8/layout/hierarchy4"/>
    <dgm:cxn modelId="{2EAE235E-FCC4-4D9F-8B8A-D9AF1F135C7B}" type="presParOf" srcId="{AAF7ACF6-95F4-4D1B-950F-F9BB72D4EA2D}" destId="{9BFB989D-ADB2-4239-A72D-21D4BCA940C5}" srcOrd="1" destOrd="0" presId="urn:microsoft.com/office/officeart/2005/8/layout/hierarchy4"/>
    <dgm:cxn modelId="{0F13BA74-5A9F-418B-B35C-F7C7E072A8A7}" type="presParOf" srcId="{AAF7ACF6-95F4-4D1B-950F-F9BB72D4EA2D}" destId="{DAF1C9FF-7466-4E44-888D-5321480D333C}" srcOrd="2" destOrd="0" presId="urn:microsoft.com/office/officeart/2005/8/layout/hierarchy4"/>
    <dgm:cxn modelId="{F51F8BD3-AE0A-4D53-B6E1-7952FA2F38A2}" type="presParOf" srcId="{DAF1C9FF-7466-4E44-888D-5321480D333C}" destId="{B6EDC15C-658D-4AA1-89BE-8D4F8DDBC5B9}" srcOrd="0" destOrd="0" presId="urn:microsoft.com/office/officeart/2005/8/layout/hierarchy4"/>
    <dgm:cxn modelId="{96B5E603-E38B-461A-B407-2A50D8C63739}" type="presParOf" srcId="{B6EDC15C-658D-4AA1-89BE-8D4F8DDBC5B9}" destId="{B1FE4A0A-FC16-4BE0-A8E8-B5ABC5A6EBDE}" srcOrd="0" destOrd="0" presId="urn:microsoft.com/office/officeart/2005/8/layout/hierarchy4"/>
    <dgm:cxn modelId="{18C17554-73EB-4252-A93D-5CBF88568FF2}" type="presParOf" srcId="{B6EDC15C-658D-4AA1-89BE-8D4F8DDBC5B9}" destId="{B51F19CE-F164-4F7C-964E-921BC24D354A}" srcOrd="1" destOrd="0" presId="urn:microsoft.com/office/officeart/2005/8/layout/hierarchy4"/>
    <dgm:cxn modelId="{F48E9EB4-D404-4326-9E18-10976CD4408E}" type="presParOf" srcId="{B6EDC15C-658D-4AA1-89BE-8D4F8DDBC5B9}" destId="{9F206EAF-C812-47AE-9436-0390DD09B0D5}" srcOrd="2" destOrd="0" presId="urn:microsoft.com/office/officeart/2005/8/layout/hierarchy4"/>
    <dgm:cxn modelId="{E50D754A-17BE-4294-BDDE-4C33E6291FC7}" type="presParOf" srcId="{9F206EAF-C812-47AE-9436-0390DD09B0D5}" destId="{A265EBA8-340D-43BE-868E-CEA544DBEFA1}" srcOrd="0" destOrd="0" presId="urn:microsoft.com/office/officeart/2005/8/layout/hierarchy4"/>
    <dgm:cxn modelId="{BF3EF367-8C92-4E7F-9629-C3FE20CC4447}" type="presParOf" srcId="{A265EBA8-340D-43BE-868E-CEA544DBEFA1}" destId="{3C2140DF-7C29-48C4-A431-3A7EE295B9F9}" srcOrd="0" destOrd="0" presId="urn:microsoft.com/office/officeart/2005/8/layout/hierarchy4"/>
    <dgm:cxn modelId="{344AA551-520C-413D-BE85-65B887D653C7}" type="presParOf" srcId="{A265EBA8-340D-43BE-868E-CEA544DBEFA1}" destId="{C969CFDB-27AB-449A-8A0C-A15B695CF19E}" srcOrd="1" destOrd="0" presId="urn:microsoft.com/office/officeart/2005/8/layout/hierarchy4"/>
    <dgm:cxn modelId="{621048EB-E844-4D14-A762-6D854CC78A1D}" type="presParOf" srcId="{A265EBA8-340D-43BE-868E-CEA544DBEFA1}" destId="{9B12740B-9CC5-48F2-969E-7C5DBD1EEA45}" srcOrd="2" destOrd="0" presId="urn:microsoft.com/office/officeart/2005/8/layout/hierarchy4"/>
    <dgm:cxn modelId="{C7836CB6-5438-4CFA-8109-398EC455222A}" type="presParOf" srcId="{9B12740B-9CC5-48F2-969E-7C5DBD1EEA45}" destId="{62754AAA-5769-4035-94D7-8ABC8994779B}" srcOrd="0" destOrd="0" presId="urn:microsoft.com/office/officeart/2005/8/layout/hierarchy4"/>
    <dgm:cxn modelId="{BC9F5B91-A4BA-41D6-9097-DAE79ECFEBE2}" type="presParOf" srcId="{62754AAA-5769-4035-94D7-8ABC8994779B}" destId="{A0B4D204-75E0-4D43-BDFB-B43B803FE202}" srcOrd="0" destOrd="0" presId="urn:microsoft.com/office/officeart/2005/8/layout/hierarchy4"/>
    <dgm:cxn modelId="{2D19C5B5-30D9-4A27-83FC-6E01C58FE85E}" type="presParOf" srcId="{62754AAA-5769-4035-94D7-8ABC8994779B}" destId="{CEFE12CB-6E27-4C01-9368-75F946A56682}" srcOrd="1" destOrd="0" presId="urn:microsoft.com/office/officeart/2005/8/layout/hierarchy4"/>
    <dgm:cxn modelId="{17FF43E5-558C-42CC-9483-C388470D9CA0}" type="presParOf" srcId="{62754AAA-5769-4035-94D7-8ABC8994779B}" destId="{55648DB1-FB7F-41CB-8E73-21499D0EE543}" srcOrd="2" destOrd="0" presId="urn:microsoft.com/office/officeart/2005/8/layout/hierarchy4"/>
    <dgm:cxn modelId="{6C4C0542-3A0C-4D0E-9C83-5A04A25797C3}" type="presParOf" srcId="{55648DB1-FB7F-41CB-8E73-21499D0EE543}" destId="{CE95211E-BF65-4367-9180-C625EC585A76}" srcOrd="0" destOrd="0" presId="urn:microsoft.com/office/officeart/2005/8/layout/hierarchy4"/>
    <dgm:cxn modelId="{47C282A0-DD91-466E-873C-0D1EB30E252B}" type="presParOf" srcId="{CE95211E-BF65-4367-9180-C625EC585A76}" destId="{DA3B8856-C383-4D9C-B7EB-B600F254B480}" srcOrd="0" destOrd="0" presId="urn:microsoft.com/office/officeart/2005/8/layout/hierarchy4"/>
    <dgm:cxn modelId="{99E236BF-5565-43CF-96A8-2F3D7957D5BB}" type="presParOf" srcId="{CE95211E-BF65-4367-9180-C625EC585A76}" destId="{94441D76-F461-41ED-9506-74B7B1BA142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6AA5E2CF-7FC5-47B1-9ED6-7F58B428F1D0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E9DF1177-4F11-4484-8FEF-2D6C055DAC6D}" type="parTrans" cxnId="{AA3649DA-3757-4B14-BEE0-D1AAD3F32874}">
      <dgm:prSet/>
      <dgm:spPr/>
      <dgm:t>
        <a:bodyPr/>
        <a:lstStyle/>
        <a:p>
          <a:endParaRPr lang="en-US"/>
        </a:p>
      </dgm:t>
    </dgm:pt>
    <dgm:pt modelId="{437FCE58-2D2C-4D70-AC3C-931B889BE8A1}" type="sibTrans" cxnId="{AA3649DA-3757-4B14-BEE0-D1AAD3F32874}">
      <dgm:prSet/>
      <dgm:spPr/>
      <dgm:t>
        <a:bodyPr/>
        <a:lstStyle/>
        <a:p>
          <a:endParaRPr lang="en-US"/>
        </a:p>
      </dgm:t>
    </dgm:pt>
    <dgm:pt modelId="{5A00B202-6FAB-47EB-8DB7-B4187D68FE1A}">
      <dgm:prSet phldrT="[Text]"/>
      <dgm:spPr/>
      <dgm:t>
        <a:bodyPr/>
        <a:lstStyle/>
        <a:p>
          <a:r>
            <a:rPr lang="en-US"/>
            <a:t>HttpConnectionDispatcher</a:t>
          </a:r>
          <a:endParaRPr lang="en-US" dirty="0"/>
        </a:p>
      </dgm:t>
    </dgm:pt>
    <dgm:pt modelId="{8DC864E6-B5BD-41D1-AFBD-C6E2ECE7352F}" type="parTrans" cxnId="{DED4FA35-2937-4CD5-8CDA-3FC5B0BABCF2}">
      <dgm:prSet/>
      <dgm:spPr/>
      <dgm:t>
        <a:bodyPr/>
        <a:lstStyle/>
        <a:p>
          <a:endParaRPr lang="en-US"/>
        </a:p>
      </dgm:t>
    </dgm:pt>
    <dgm:pt modelId="{839AFF10-58C5-4AD7-9D7E-07B11C81247C}" type="sibTrans" cxnId="{DED4FA35-2937-4CD5-8CDA-3FC5B0BABCF2}">
      <dgm:prSet/>
      <dgm:spPr/>
      <dgm:t>
        <a:bodyPr/>
        <a:lstStyle/>
        <a:p>
          <a:endParaRPr lang="en-US"/>
        </a:p>
      </dgm:t>
    </dgm:pt>
    <dgm:pt modelId="{969A1F3A-29EF-4777-B814-CAF6243108AA}">
      <dgm:prSet phldrT="[Text]"/>
      <dgm:spPr/>
      <dgm:t>
        <a:bodyPr/>
        <a:lstStyle/>
        <a:p>
          <a:r>
            <a:rPr lang="en-US"/>
            <a:t>RoutingMiddleware</a:t>
          </a:r>
          <a:endParaRPr lang="en-US" dirty="0"/>
        </a:p>
      </dgm:t>
    </dgm:pt>
    <dgm:pt modelId="{E44D0958-DC2B-4F46-979C-D8B50C4FB919}" type="parTrans" cxnId="{15BBA62F-787F-4263-B0C1-121AFFF82FB3}">
      <dgm:prSet/>
      <dgm:spPr/>
      <dgm:t>
        <a:bodyPr/>
        <a:lstStyle/>
        <a:p>
          <a:endParaRPr lang="en-US"/>
        </a:p>
      </dgm:t>
    </dgm:pt>
    <dgm:pt modelId="{E9CC4577-918E-41BB-AD1A-0034BB0FE178}" type="sibTrans" cxnId="{15BBA62F-787F-4263-B0C1-121AFFF82FB3}">
      <dgm:prSet/>
      <dgm:spPr/>
      <dgm:t>
        <a:bodyPr/>
        <a:lstStyle/>
        <a:p>
          <a:endParaRPr lang="en-US"/>
        </a:p>
      </dgm:t>
    </dgm:pt>
    <dgm:pt modelId="{940A237F-8547-4F4D-A98D-75AB4B98CDAC}">
      <dgm:prSet phldrT="[Text]"/>
      <dgm:spPr/>
      <dgm:t>
        <a:bodyPr/>
        <a:lstStyle/>
        <a:p>
          <a:r>
            <a:rPr lang="en-US"/>
            <a:t>ASP.NET Core HTTP Pipeline</a:t>
          </a:r>
          <a:endParaRPr lang="en-US" dirty="0"/>
        </a:p>
      </dgm:t>
    </dgm:pt>
    <dgm:pt modelId="{30BBBE69-4AFB-48DE-9917-7CABC68D326E}" type="parTrans" cxnId="{B2F446B6-E5ED-4D36-AF3F-12B3F41ECA68}">
      <dgm:prSet/>
      <dgm:spPr/>
      <dgm:t>
        <a:bodyPr/>
        <a:lstStyle/>
        <a:p>
          <a:endParaRPr lang="en-US"/>
        </a:p>
      </dgm:t>
    </dgm:pt>
    <dgm:pt modelId="{D80469E0-DAB2-4308-B1C1-A8B9789D0614}" type="sibTrans" cxnId="{B2F446B6-E5ED-4D36-AF3F-12B3F41ECA68}">
      <dgm:prSet/>
      <dgm:spPr/>
      <dgm:t>
        <a:bodyPr/>
        <a:lstStyle/>
        <a:p>
          <a:endParaRPr lang="en-US"/>
        </a:p>
      </dgm:t>
    </dgm:pt>
    <dgm:pt modelId="{62C05696-0C18-4519-8F14-CEC834622E2A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06870538-AE00-449F-8F90-B2ACBF32BCF3}" type="parTrans" cxnId="{7EDDAAB2-3FB5-4B2F-94CD-3A7CF14E16EF}">
      <dgm:prSet/>
      <dgm:spPr/>
      <dgm:t>
        <a:bodyPr/>
        <a:lstStyle/>
        <a:p>
          <a:endParaRPr lang="en-US"/>
        </a:p>
      </dgm:t>
    </dgm:pt>
    <dgm:pt modelId="{33333A89-055B-45C3-90EE-DB87795BE950}" type="sibTrans" cxnId="{7EDDAAB2-3FB5-4B2F-94CD-3A7CF14E16EF}">
      <dgm:prSet/>
      <dgm:spPr/>
      <dgm:t>
        <a:bodyPr/>
        <a:lstStyle/>
        <a:p>
          <a:endParaRPr lang="en-US"/>
        </a:p>
      </dgm:t>
    </dgm:pt>
    <dgm:pt modelId="{0644764D-89A6-41B6-9ACD-634AB899E6D2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C1C55962-66A8-45DE-A1A0-46C48C3B5AF7}" type="parTrans" cxnId="{DF242F3A-D38A-4A51-A26F-89816B34AA71}">
      <dgm:prSet/>
      <dgm:spPr/>
      <dgm:t>
        <a:bodyPr/>
        <a:lstStyle/>
        <a:p>
          <a:endParaRPr lang="en-US"/>
        </a:p>
      </dgm:t>
    </dgm:pt>
    <dgm:pt modelId="{C419BCCD-D2C5-41E2-B99C-69F4F7FC9D42}" type="sibTrans" cxnId="{DF242F3A-D38A-4A51-A26F-89816B34AA71}">
      <dgm:prSet/>
      <dgm:spPr/>
      <dgm:t>
        <a:bodyPr/>
        <a:lstStyle/>
        <a:p>
          <a:endParaRPr lang="en-US"/>
        </a:p>
      </dgm:t>
    </dgm:pt>
    <dgm:pt modelId="{817CCFA2-9B73-4B2B-BFD9-6A204E60527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3E97D6D8-785A-4E12-B33C-AE9FC95703E4}" type="parTrans" cxnId="{60274558-7FC5-41B0-B487-1D5C185DD667}">
      <dgm:prSet/>
      <dgm:spPr/>
      <dgm:t>
        <a:bodyPr/>
        <a:lstStyle/>
        <a:p>
          <a:endParaRPr lang="en-US"/>
        </a:p>
      </dgm:t>
    </dgm:pt>
    <dgm:pt modelId="{591CE349-4F3C-4464-8C6A-81EE7C53FC8E}" type="sibTrans" cxnId="{60274558-7FC5-41B0-B487-1D5C185DD667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60A8DA4C-60A7-4B73-9635-7624756712D3}" type="pres">
      <dgm:prSet presAssocID="{6AA5E2CF-7FC5-47B1-9ED6-7F58B428F1D0}" presName="vertTwo" presStyleCnt="0"/>
      <dgm:spPr/>
    </dgm:pt>
    <dgm:pt modelId="{8F6C920B-C013-41F7-9534-04C0278CB954}" type="pres">
      <dgm:prSet presAssocID="{6AA5E2CF-7FC5-47B1-9ED6-7F58B428F1D0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46F41-FBBA-4AA8-99C2-3AFB699B578A}" type="pres">
      <dgm:prSet presAssocID="{6AA5E2CF-7FC5-47B1-9ED6-7F58B428F1D0}" presName="parTransTwo" presStyleCnt="0"/>
      <dgm:spPr/>
    </dgm:pt>
    <dgm:pt modelId="{61E06271-6263-41A7-A931-BB77FE947268}" type="pres">
      <dgm:prSet presAssocID="{6AA5E2CF-7FC5-47B1-9ED6-7F58B428F1D0}" presName="horzTwo" presStyleCnt="0"/>
      <dgm:spPr/>
    </dgm:pt>
    <dgm:pt modelId="{C3F8829B-2975-42C0-A9BA-48C474D58082}" type="pres">
      <dgm:prSet presAssocID="{5A00B202-6FAB-47EB-8DB7-B4187D68FE1A}" presName="vertThree" presStyleCnt="0"/>
      <dgm:spPr/>
    </dgm:pt>
    <dgm:pt modelId="{18DFF6B1-B2D4-40A3-9F74-635F99E941D0}" type="pres">
      <dgm:prSet presAssocID="{5A00B202-6FAB-47EB-8DB7-B4187D68FE1A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879A3-7CC0-4F62-98BF-70A13543AF4D}" type="pres">
      <dgm:prSet presAssocID="{5A00B202-6FAB-47EB-8DB7-B4187D68FE1A}" presName="parTransThree" presStyleCnt="0"/>
      <dgm:spPr/>
    </dgm:pt>
    <dgm:pt modelId="{BB1630C8-2FB0-4183-9C48-1FBB924D03E4}" type="pres">
      <dgm:prSet presAssocID="{5A00B202-6FAB-47EB-8DB7-B4187D68FE1A}" presName="horzThree" presStyleCnt="0"/>
      <dgm:spPr/>
    </dgm:pt>
    <dgm:pt modelId="{126FC467-CCD4-47BF-B001-36B142865F31}" type="pres">
      <dgm:prSet presAssocID="{969A1F3A-29EF-4777-B814-CAF6243108AA}" presName="vertFour" presStyleCnt="0">
        <dgm:presLayoutVars>
          <dgm:chPref val="3"/>
        </dgm:presLayoutVars>
      </dgm:prSet>
      <dgm:spPr/>
    </dgm:pt>
    <dgm:pt modelId="{DCBBB332-3AE9-4273-AA6F-59A3215EEBD5}" type="pres">
      <dgm:prSet presAssocID="{969A1F3A-29EF-4777-B814-CAF6243108AA}" presName="txFour" presStyleLbl="node4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0816CF-FF54-4B02-BD55-14A6C3A16DFF}" type="pres">
      <dgm:prSet presAssocID="{969A1F3A-29EF-4777-B814-CAF6243108AA}" presName="parTransFour" presStyleCnt="0"/>
      <dgm:spPr/>
    </dgm:pt>
    <dgm:pt modelId="{C392B94F-A712-4133-8A45-795BBFD9E27C}" type="pres">
      <dgm:prSet presAssocID="{969A1F3A-29EF-4777-B814-CAF6243108AA}" presName="horzFour" presStyleCnt="0"/>
      <dgm:spPr/>
    </dgm:pt>
    <dgm:pt modelId="{F30C724E-A834-4EA9-BFDE-0AF969C6EDE4}" type="pres">
      <dgm:prSet presAssocID="{940A237F-8547-4F4D-A98D-75AB4B98CDAC}" presName="vertFour" presStyleCnt="0">
        <dgm:presLayoutVars>
          <dgm:chPref val="3"/>
        </dgm:presLayoutVars>
      </dgm:prSet>
      <dgm:spPr/>
    </dgm:pt>
    <dgm:pt modelId="{F1266368-C29B-41E1-9C59-C609966B91E7}" type="pres">
      <dgm:prSet presAssocID="{940A237F-8547-4F4D-A98D-75AB4B98CDAC}" presName="txFour" presStyleLbl="node4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59231-91E2-41B1-9C48-259157A371D0}" type="pres">
      <dgm:prSet presAssocID="{940A237F-8547-4F4D-A98D-75AB4B98CDAC}" presName="parTransFour" presStyleCnt="0"/>
      <dgm:spPr/>
    </dgm:pt>
    <dgm:pt modelId="{C25824E4-E117-4997-AD8F-EFC293D08C1E}" type="pres">
      <dgm:prSet presAssocID="{940A237F-8547-4F4D-A98D-75AB4B98CDAC}" presName="horzFour" presStyleCnt="0"/>
      <dgm:spPr/>
    </dgm:pt>
    <dgm:pt modelId="{6BE78540-2BBF-4D20-8B54-61C072BD982E}" type="pres">
      <dgm:prSet presAssocID="{62C05696-0C18-4519-8F14-CEC834622E2A}" presName="vertFour" presStyleCnt="0">
        <dgm:presLayoutVars>
          <dgm:chPref val="3"/>
        </dgm:presLayoutVars>
      </dgm:prSet>
      <dgm:spPr/>
    </dgm:pt>
    <dgm:pt modelId="{7DBD5AEC-677D-4FF9-A30E-CE1582DB0C09}" type="pres">
      <dgm:prSet presAssocID="{62C05696-0C18-4519-8F14-CEC834622E2A}" presName="txFour" presStyleLbl="node4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BD3BD-EAAA-46E2-8372-A3F79A60BF9C}" type="pres">
      <dgm:prSet presAssocID="{62C05696-0C18-4519-8F14-CEC834622E2A}" presName="parTransFour" presStyleCnt="0"/>
      <dgm:spPr/>
    </dgm:pt>
    <dgm:pt modelId="{7BDFC0C0-24C9-4B97-82E8-F9B2B119F87F}" type="pres">
      <dgm:prSet presAssocID="{62C05696-0C18-4519-8F14-CEC834622E2A}" presName="horzFour" presStyleCnt="0"/>
      <dgm:spPr/>
    </dgm:pt>
    <dgm:pt modelId="{0DEFF5C5-687A-4780-9DCD-676758215A1E}" type="pres">
      <dgm:prSet presAssocID="{0644764D-89A6-41B6-9ACD-634AB899E6D2}" presName="vertFour" presStyleCnt="0">
        <dgm:presLayoutVars>
          <dgm:chPref val="3"/>
        </dgm:presLayoutVars>
      </dgm:prSet>
      <dgm:spPr/>
    </dgm:pt>
    <dgm:pt modelId="{173C2BB7-0388-4A6B-AF02-63C93DCAEB53}" type="pres">
      <dgm:prSet presAssocID="{0644764D-89A6-41B6-9ACD-634AB899E6D2}" presName="txFour" presStyleLbl="node4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6CDD76-0B51-47B2-83C0-76E609DB16B0}" type="pres">
      <dgm:prSet presAssocID="{0644764D-89A6-41B6-9ACD-634AB899E6D2}" presName="horzFour" presStyleCnt="0"/>
      <dgm:spPr/>
    </dgm:pt>
    <dgm:pt modelId="{AFA4C6C5-1B83-B74B-AB7E-BB9C2AD1B7E3}" type="pres">
      <dgm:prSet presAssocID="{C419BCCD-D2C5-41E2-B99C-69F4F7FC9D42}" presName="sibSpaceFour" presStyleCnt="0"/>
      <dgm:spPr/>
    </dgm:pt>
    <dgm:pt modelId="{7CCAC3F5-FA04-44D2-8B4D-1CDF09BB8371}" type="pres">
      <dgm:prSet presAssocID="{817CCFA2-9B73-4B2B-BFD9-6A204E605276}" presName="vertFour" presStyleCnt="0">
        <dgm:presLayoutVars>
          <dgm:chPref val="3"/>
        </dgm:presLayoutVars>
      </dgm:prSet>
      <dgm:spPr/>
    </dgm:pt>
    <dgm:pt modelId="{8C7B3B5B-CE8B-4A69-B882-CD5F34603010}" type="pres">
      <dgm:prSet presAssocID="{817CCFA2-9B73-4B2B-BFD9-6A204E605276}" presName="txFour" presStyleLbl="node4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87A17-6898-4B07-90BD-7269DB485C7B}" type="pres">
      <dgm:prSet presAssocID="{817CCFA2-9B73-4B2B-BFD9-6A204E605276}" presName="horzFour" presStyleCnt="0"/>
      <dgm:spPr/>
    </dgm:pt>
  </dgm:ptLst>
  <dgm:cxnLst>
    <dgm:cxn modelId="{DF242F3A-D38A-4A51-A26F-89816B34AA71}" srcId="{62C05696-0C18-4519-8F14-CEC834622E2A}" destId="{0644764D-89A6-41B6-9ACD-634AB899E6D2}" srcOrd="0" destOrd="0" parTransId="{C1C55962-66A8-45DE-A1A0-46C48C3B5AF7}" sibTransId="{C419BCCD-D2C5-41E2-B99C-69F4F7FC9D42}"/>
    <dgm:cxn modelId="{AF2B284C-4D7D-44A1-A470-9290004EB97E}" type="presOf" srcId="{969A1F3A-29EF-4777-B814-CAF6243108AA}" destId="{DCBBB332-3AE9-4273-AA6F-59A3215EEBD5}" srcOrd="0" destOrd="0" presId="urn:microsoft.com/office/officeart/2005/8/layout/hierarchy4"/>
    <dgm:cxn modelId="{EDBB04CD-22F2-4B73-ADF6-4C8A4C8F5B05}" type="presOf" srcId="{D1679E57-988B-4145-966C-03F7E1D08A90}" destId="{9C64DD46-7820-4E1D-8D47-A78B017FAFDE}" srcOrd="0" destOrd="0" presId="urn:microsoft.com/office/officeart/2005/8/layout/hierarchy4"/>
    <dgm:cxn modelId="{AABDFE77-2D29-4CD8-9F92-505D64C06E7D}" type="presOf" srcId="{817CCFA2-9B73-4B2B-BFD9-6A204E605276}" destId="{8C7B3B5B-CE8B-4A69-B882-CD5F34603010}" srcOrd="0" destOrd="0" presId="urn:microsoft.com/office/officeart/2005/8/layout/hierarchy4"/>
    <dgm:cxn modelId="{8BABCEE0-B12D-4D1A-B55D-12B640DE632A}" type="presOf" srcId="{62C05696-0C18-4519-8F14-CEC834622E2A}" destId="{7DBD5AEC-677D-4FF9-A30E-CE1582DB0C09}" srcOrd="0" destOrd="0" presId="urn:microsoft.com/office/officeart/2005/8/layout/hierarchy4"/>
    <dgm:cxn modelId="{DED4FA35-2937-4CD5-8CDA-3FC5B0BABCF2}" srcId="{6AA5E2CF-7FC5-47B1-9ED6-7F58B428F1D0}" destId="{5A00B202-6FAB-47EB-8DB7-B4187D68FE1A}" srcOrd="0" destOrd="0" parTransId="{8DC864E6-B5BD-41D1-AFBD-C6E2ECE7352F}" sibTransId="{839AFF10-58C5-4AD7-9D7E-07B11C81247C}"/>
    <dgm:cxn modelId="{15BBA62F-787F-4263-B0C1-121AFFF82FB3}" srcId="{5A00B202-6FAB-47EB-8DB7-B4187D68FE1A}" destId="{969A1F3A-29EF-4777-B814-CAF6243108AA}" srcOrd="0" destOrd="0" parTransId="{E44D0958-DC2B-4F46-979C-D8B50C4FB919}" sibTransId="{E9CC4577-918E-41BB-AD1A-0034BB0FE178}"/>
    <dgm:cxn modelId="{C879FA3C-3ECB-4C11-8098-9E5678897BAF}" type="presOf" srcId="{5A00B202-6FAB-47EB-8DB7-B4187D68FE1A}" destId="{18DFF6B1-B2D4-40A3-9F74-635F99E941D0}" srcOrd="0" destOrd="0" presId="urn:microsoft.com/office/officeart/2005/8/layout/hierarchy4"/>
    <dgm:cxn modelId="{63C3D93E-D55E-4792-839B-3AFD073C997A}" type="presOf" srcId="{0644764D-89A6-41B6-9ACD-634AB899E6D2}" destId="{173C2BB7-0388-4A6B-AF02-63C93DCAEB53}" srcOrd="0" destOrd="0" presId="urn:microsoft.com/office/officeart/2005/8/layout/hierarchy4"/>
    <dgm:cxn modelId="{B2F446B6-E5ED-4D36-AF3F-12B3F41ECA68}" srcId="{969A1F3A-29EF-4777-B814-CAF6243108AA}" destId="{940A237F-8547-4F4D-A98D-75AB4B98CDAC}" srcOrd="0" destOrd="0" parTransId="{30BBBE69-4AFB-48DE-9917-7CABC68D326E}" sibTransId="{D80469E0-DAB2-4308-B1C1-A8B9789D0614}"/>
    <dgm:cxn modelId="{12CDD13E-09CA-4790-953B-08B2C6853526}" type="presOf" srcId="{940A237F-8547-4F4D-A98D-75AB4B98CDAC}" destId="{F1266368-C29B-41E1-9C59-C609966B91E7}" srcOrd="0" destOrd="0" presId="urn:microsoft.com/office/officeart/2005/8/layout/hierarchy4"/>
    <dgm:cxn modelId="{7EDDAAB2-3FB5-4B2F-94CD-3A7CF14E16EF}" srcId="{940A237F-8547-4F4D-A98D-75AB4B98CDAC}" destId="{62C05696-0C18-4519-8F14-CEC834622E2A}" srcOrd="0" destOrd="0" parTransId="{06870538-AE00-449F-8F90-B2ACBF32BCF3}" sibTransId="{33333A89-055B-45C3-90EE-DB87795BE950}"/>
    <dgm:cxn modelId="{E3F5CB7C-2608-4C17-8AA3-76BF6B3F32DA}" type="presOf" srcId="{EC8F20AA-29AC-4F2F-B1D6-66D138B063FD}" destId="{71DD95C9-899F-4EBF-AB93-0D325601C301}" srcOrd="0" destOrd="0" presId="urn:microsoft.com/office/officeart/2005/8/layout/hierarchy4"/>
    <dgm:cxn modelId="{863D0FB3-A334-4001-A2D9-A2146FEEDC57}" type="presOf" srcId="{6AA5E2CF-7FC5-47B1-9ED6-7F58B428F1D0}" destId="{8F6C920B-C013-41F7-9534-04C0278CB954}" srcOrd="0" destOrd="0" presId="urn:microsoft.com/office/officeart/2005/8/layout/hierarchy4"/>
    <dgm:cxn modelId="{60274558-7FC5-41B0-B487-1D5C185DD667}" srcId="{62C05696-0C18-4519-8F14-CEC834622E2A}" destId="{817CCFA2-9B73-4B2B-BFD9-6A204E605276}" srcOrd="1" destOrd="0" parTransId="{3E97D6D8-785A-4E12-B33C-AE9FC95703E4}" sibTransId="{591CE349-4F3C-4464-8C6A-81EE7C53FC8E}"/>
    <dgm:cxn modelId="{AA3649DA-3757-4B14-BEE0-D1AAD3F32874}" srcId="{EC8F20AA-29AC-4F2F-B1D6-66D138B063FD}" destId="{6AA5E2CF-7FC5-47B1-9ED6-7F58B428F1D0}" srcOrd="0" destOrd="0" parTransId="{E9DF1177-4F11-4484-8FEF-2D6C055DAC6D}" sibTransId="{437FCE58-2D2C-4D70-AC3C-931B889BE8A1}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A27DD65F-6E54-4524-BBEF-8EC766829F7D}" type="presParOf" srcId="{9C64DD46-7820-4E1D-8D47-A78B017FAFDE}" destId="{AAF7ACF6-95F4-4D1B-950F-F9BB72D4EA2D}" srcOrd="0" destOrd="0" presId="urn:microsoft.com/office/officeart/2005/8/layout/hierarchy4"/>
    <dgm:cxn modelId="{146DB971-2214-45E9-89EC-3E681EBB9AA5}" type="presParOf" srcId="{AAF7ACF6-95F4-4D1B-950F-F9BB72D4EA2D}" destId="{71DD95C9-899F-4EBF-AB93-0D325601C301}" srcOrd="0" destOrd="0" presId="urn:microsoft.com/office/officeart/2005/8/layout/hierarchy4"/>
    <dgm:cxn modelId="{61BC6CC3-A7DB-494B-ADB4-3F5954C7D0EA}" type="presParOf" srcId="{AAF7ACF6-95F4-4D1B-950F-F9BB72D4EA2D}" destId="{9BFB989D-ADB2-4239-A72D-21D4BCA940C5}" srcOrd="1" destOrd="0" presId="urn:microsoft.com/office/officeart/2005/8/layout/hierarchy4"/>
    <dgm:cxn modelId="{D3B8F567-321D-43F7-B547-757EBAD672D2}" type="presParOf" srcId="{AAF7ACF6-95F4-4D1B-950F-F9BB72D4EA2D}" destId="{DAF1C9FF-7466-4E44-888D-5321480D333C}" srcOrd="2" destOrd="0" presId="urn:microsoft.com/office/officeart/2005/8/layout/hierarchy4"/>
    <dgm:cxn modelId="{CB5F67F6-D0F1-4811-9941-EF3A842C5228}" type="presParOf" srcId="{DAF1C9FF-7466-4E44-888D-5321480D333C}" destId="{60A8DA4C-60A7-4B73-9635-7624756712D3}" srcOrd="0" destOrd="0" presId="urn:microsoft.com/office/officeart/2005/8/layout/hierarchy4"/>
    <dgm:cxn modelId="{23BA0FCD-98A7-449F-9141-8A7E8713618D}" type="presParOf" srcId="{60A8DA4C-60A7-4B73-9635-7624756712D3}" destId="{8F6C920B-C013-41F7-9534-04C0278CB954}" srcOrd="0" destOrd="0" presId="urn:microsoft.com/office/officeart/2005/8/layout/hierarchy4"/>
    <dgm:cxn modelId="{1A678FD0-34A3-4088-9BAB-85371580CFBA}" type="presParOf" srcId="{60A8DA4C-60A7-4B73-9635-7624756712D3}" destId="{51146F41-FBBA-4AA8-99C2-3AFB699B578A}" srcOrd="1" destOrd="0" presId="urn:microsoft.com/office/officeart/2005/8/layout/hierarchy4"/>
    <dgm:cxn modelId="{41E0EE0C-7D46-4DD5-AC9C-E7FC4DB6D414}" type="presParOf" srcId="{60A8DA4C-60A7-4B73-9635-7624756712D3}" destId="{61E06271-6263-41A7-A931-BB77FE947268}" srcOrd="2" destOrd="0" presId="urn:microsoft.com/office/officeart/2005/8/layout/hierarchy4"/>
    <dgm:cxn modelId="{630F36CE-6247-4248-9F61-D1ECA6CB166D}" type="presParOf" srcId="{61E06271-6263-41A7-A931-BB77FE947268}" destId="{C3F8829B-2975-42C0-A9BA-48C474D58082}" srcOrd="0" destOrd="0" presId="urn:microsoft.com/office/officeart/2005/8/layout/hierarchy4"/>
    <dgm:cxn modelId="{7BFA5512-AA6E-4D61-995D-EE68D9970483}" type="presParOf" srcId="{C3F8829B-2975-42C0-A9BA-48C474D58082}" destId="{18DFF6B1-B2D4-40A3-9F74-635F99E941D0}" srcOrd="0" destOrd="0" presId="urn:microsoft.com/office/officeart/2005/8/layout/hierarchy4"/>
    <dgm:cxn modelId="{3B30560F-8A91-4927-95EE-4BE0F95F806D}" type="presParOf" srcId="{C3F8829B-2975-42C0-A9BA-48C474D58082}" destId="{14C879A3-7CC0-4F62-98BF-70A13543AF4D}" srcOrd="1" destOrd="0" presId="urn:microsoft.com/office/officeart/2005/8/layout/hierarchy4"/>
    <dgm:cxn modelId="{F063A1F8-9B02-4CD3-844F-A976C125B0FC}" type="presParOf" srcId="{C3F8829B-2975-42C0-A9BA-48C474D58082}" destId="{BB1630C8-2FB0-4183-9C48-1FBB924D03E4}" srcOrd="2" destOrd="0" presId="urn:microsoft.com/office/officeart/2005/8/layout/hierarchy4"/>
    <dgm:cxn modelId="{D55AB6E4-15BE-4242-B5CC-8689A5EC03AD}" type="presParOf" srcId="{BB1630C8-2FB0-4183-9C48-1FBB924D03E4}" destId="{126FC467-CCD4-47BF-B001-36B142865F31}" srcOrd="0" destOrd="0" presId="urn:microsoft.com/office/officeart/2005/8/layout/hierarchy4"/>
    <dgm:cxn modelId="{A1735137-831B-4E63-B4D9-9C01BD40663F}" type="presParOf" srcId="{126FC467-CCD4-47BF-B001-36B142865F31}" destId="{DCBBB332-3AE9-4273-AA6F-59A3215EEBD5}" srcOrd="0" destOrd="0" presId="urn:microsoft.com/office/officeart/2005/8/layout/hierarchy4"/>
    <dgm:cxn modelId="{10FF4A82-C275-4201-9FB9-9320AA4EE00F}" type="presParOf" srcId="{126FC467-CCD4-47BF-B001-36B142865F31}" destId="{6F0816CF-FF54-4B02-BD55-14A6C3A16DFF}" srcOrd="1" destOrd="0" presId="urn:microsoft.com/office/officeart/2005/8/layout/hierarchy4"/>
    <dgm:cxn modelId="{8FEEFC1B-F460-4221-8EA0-78BF7AD87B63}" type="presParOf" srcId="{126FC467-CCD4-47BF-B001-36B142865F31}" destId="{C392B94F-A712-4133-8A45-795BBFD9E27C}" srcOrd="2" destOrd="0" presId="urn:microsoft.com/office/officeart/2005/8/layout/hierarchy4"/>
    <dgm:cxn modelId="{BFE32529-AA75-4655-AE5B-626D7DA5DA47}" type="presParOf" srcId="{C392B94F-A712-4133-8A45-795BBFD9E27C}" destId="{F30C724E-A834-4EA9-BFDE-0AF969C6EDE4}" srcOrd="0" destOrd="0" presId="urn:microsoft.com/office/officeart/2005/8/layout/hierarchy4"/>
    <dgm:cxn modelId="{CE33AD36-3456-4AB7-8880-1E3CE87A2EFF}" type="presParOf" srcId="{F30C724E-A834-4EA9-BFDE-0AF969C6EDE4}" destId="{F1266368-C29B-41E1-9C59-C609966B91E7}" srcOrd="0" destOrd="0" presId="urn:microsoft.com/office/officeart/2005/8/layout/hierarchy4"/>
    <dgm:cxn modelId="{A6AB6E61-20C8-494C-B866-AEA3FA179328}" type="presParOf" srcId="{F30C724E-A834-4EA9-BFDE-0AF969C6EDE4}" destId="{8D259231-91E2-41B1-9C48-259157A371D0}" srcOrd="1" destOrd="0" presId="urn:microsoft.com/office/officeart/2005/8/layout/hierarchy4"/>
    <dgm:cxn modelId="{216C5023-3FF9-4207-B70E-3F8CADA1D621}" type="presParOf" srcId="{F30C724E-A834-4EA9-BFDE-0AF969C6EDE4}" destId="{C25824E4-E117-4997-AD8F-EFC293D08C1E}" srcOrd="2" destOrd="0" presId="urn:microsoft.com/office/officeart/2005/8/layout/hierarchy4"/>
    <dgm:cxn modelId="{959A6E28-1823-4691-B404-ABB5DE6C7A94}" type="presParOf" srcId="{C25824E4-E117-4997-AD8F-EFC293D08C1E}" destId="{6BE78540-2BBF-4D20-8B54-61C072BD982E}" srcOrd="0" destOrd="0" presId="urn:microsoft.com/office/officeart/2005/8/layout/hierarchy4"/>
    <dgm:cxn modelId="{2FEDA17E-4D18-4A6C-AD0C-C6774E52C441}" type="presParOf" srcId="{6BE78540-2BBF-4D20-8B54-61C072BD982E}" destId="{7DBD5AEC-677D-4FF9-A30E-CE1582DB0C09}" srcOrd="0" destOrd="0" presId="urn:microsoft.com/office/officeart/2005/8/layout/hierarchy4"/>
    <dgm:cxn modelId="{D4A2D39C-5868-4F10-8528-07D668D0572B}" type="presParOf" srcId="{6BE78540-2BBF-4D20-8B54-61C072BD982E}" destId="{70ABD3BD-EAAA-46E2-8372-A3F79A60BF9C}" srcOrd="1" destOrd="0" presId="urn:microsoft.com/office/officeart/2005/8/layout/hierarchy4"/>
    <dgm:cxn modelId="{738C3BB6-C95D-4AED-B447-370EFF7D48F0}" type="presParOf" srcId="{6BE78540-2BBF-4D20-8B54-61C072BD982E}" destId="{7BDFC0C0-24C9-4B97-82E8-F9B2B119F87F}" srcOrd="2" destOrd="0" presId="urn:microsoft.com/office/officeart/2005/8/layout/hierarchy4"/>
    <dgm:cxn modelId="{41A616FD-82EA-4BD3-8482-889871339D5F}" type="presParOf" srcId="{7BDFC0C0-24C9-4B97-82E8-F9B2B119F87F}" destId="{0DEFF5C5-687A-4780-9DCD-676758215A1E}" srcOrd="0" destOrd="0" presId="urn:microsoft.com/office/officeart/2005/8/layout/hierarchy4"/>
    <dgm:cxn modelId="{D4EA0E7C-B9AC-4B2F-A1AB-A2804490BA2E}" type="presParOf" srcId="{0DEFF5C5-687A-4780-9DCD-676758215A1E}" destId="{173C2BB7-0388-4A6B-AF02-63C93DCAEB53}" srcOrd="0" destOrd="0" presId="urn:microsoft.com/office/officeart/2005/8/layout/hierarchy4"/>
    <dgm:cxn modelId="{C413CD02-D71A-4BB0-9FD4-5B754E74930B}" type="presParOf" srcId="{0DEFF5C5-687A-4780-9DCD-676758215A1E}" destId="{836CDD76-0B51-47B2-83C0-76E609DB16B0}" srcOrd="1" destOrd="0" presId="urn:microsoft.com/office/officeart/2005/8/layout/hierarchy4"/>
    <dgm:cxn modelId="{6FE28852-AB43-477A-AF74-8854A4E7BEA6}" type="presParOf" srcId="{7BDFC0C0-24C9-4B97-82E8-F9B2B119F87F}" destId="{AFA4C6C5-1B83-B74B-AB7E-BB9C2AD1B7E3}" srcOrd="1" destOrd="0" presId="urn:microsoft.com/office/officeart/2005/8/layout/hierarchy4"/>
    <dgm:cxn modelId="{7ACC584C-B1EB-4D54-8BB7-D3AA54A3CA91}" type="presParOf" srcId="{7BDFC0C0-24C9-4B97-82E8-F9B2B119F87F}" destId="{7CCAC3F5-FA04-44D2-8B4D-1CDF09BB8371}" srcOrd="2" destOrd="0" presId="urn:microsoft.com/office/officeart/2005/8/layout/hierarchy4"/>
    <dgm:cxn modelId="{901B729D-9225-4DEC-8EB1-ADB96E1A8A55}" type="presParOf" srcId="{7CCAC3F5-FA04-44D2-8B4D-1CDF09BB8371}" destId="{8C7B3B5B-CE8B-4A69-B882-CD5F34603010}" srcOrd="0" destOrd="0" presId="urn:microsoft.com/office/officeart/2005/8/layout/hierarchy4"/>
    <dgm:cxn modelId="{9A7DD9F4-FDE2-4266-BFB4-4C3876901BD0}" type="presParOf" srcId="{7CCAC3F5-FA04-44D2-8B4D-1CDF09BB8371}" destId="{71787A17-6898-4B07-90BD-7269DB485C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679E57-988B-4145-966C-03F7E1D08A90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F20AA-29AC-4F2F-B1D6-66D138B063FD}">
      <dgm:prSet phldrT="[Text]"/>
      <dgm:spPr/>
      <dgm:t>
        <a:bodyPr/>
        <a:lstStyle/>
        <a:p>
          <a:r>
            <a:rPr lang="en-US"/>
            <a:t>Hub</a:t>
          </a:r>
          <a:endParaRPr lang="en-US" dirty="0"/>
        </a:p>
      </dgm:t>
    </dgm:pt>
    <dgm:pt modelId="{06391F74-E109-4233-8DD6-00987D7EE0D2}" type="parTrans" cxnId="{BA5DB1BE-BE56-4803-859E-8040A279579E}">
      <dgm:prSet/>
      <dgm:spPr/>
      <dgm:t>
        <a:bodyPr/>
        <a:lstStyle/>
        <a:p>
          <a:endParaRPr lang="en-US"/>
        </a:p>
      </dgm:t>
    </dgm:pt>
    <dgm:pt modelId="{0DC42DB5-039A-4164-9919-5A161BA107E7}" type="sibTrans" cxnId="{BA5DB1BE-BE56-4803-859E-8040A279579E}">
      <dgm:prSet/>
      <dgm:spPr/>
      <dgm:t>
        <a:bodyPr/>
        <a:lstStyle/>
        <a:p>
          <a:endParaRPr lang="en-US"/>
        </a:p>
      </dgm:t>
    </dgm:pt>
    <dgm:pt modelId="{FDFA2556-F9C6-4BA3-8D29-D9815838E152}">
      <dgm:prSet phldrT="[Text]"/>
      <dgm:spPr/>
      <dgm:t>
        <a:bodyPr/>
        <a:lstStyle/>
        <a:p>
          <a:r>
            <a:rPr lang="en-US"/>
            <a:t>HubConnectionHandler</a:t>
          </a:r>
          <a:endParaRPr lang="en-US" dirty="0"/>
        </a:p>
      </dgm:t>
    </dgm:pt>
    <dgm:pt modelId="{342F9099-B9A1-42F4-B358-54C678662992}" type="parTrans" cxnId="{905F1C92-A348-4277-A160-B9B53B16A2A6}">
      <dgm:prSet/>
      <dgm:spPr/>
      <dgm:t>
        <a:bodyPr/>
        <a:lstStyle/>
        <a:p>
          <a:endParaRPr lang="en-US"/>
        </a:p>
      </dgm:t>
    </dgm:pt>
    <dgm:pt modelId="{3EC02058-DB06-4D86-93B4-845BE3B56439}" type="sibTrans" cxnId="{905F1C92-A348-4277-A160-B9B53B16A2A6}">
      <dgm:prSet/>
      <dgm:spPr/>
      <dgm:t>
        <a:bodyPr/>
        <a:lstStyle/>
        <a:p>
          <a:endParaRPr lang="en-US"/>
        </a:p>
      </dgm:t>
    </dgm:pt>
    <dgm:pt modelId="{A51A5EDD-E588-49F4-935C-2A6759E11B4B}">
      <dgm:prSet phldrT="[Text]"/>
      <dgm:spPr/>
      <dgm:t>
        <a:bodyPr/>
        <a:lstStyle/>
        <a:p>
          <a:r>
            <a:rPr lang="en-US"/>
            <a:t>Kestrel</a:t>
          </a:r>
          <a:endParaRPr lang="en-US" dirty="0"/>
        </a:p>
      </dgm:t>
    </dgm:pt>
    <dgm:pt modelId="{620DCCAF-9510-446E-AE0D-1F4E3338135F}" type="parTrans" cxnId="{1B73F73E-5442-4D04-B53E-E0D0F5B9AAC4}">
      <dgm:prSet/>
      <dgm:spPr/>
      <dgm:t>
        <a:bodyPr/>
        <a:lstStyle/>
        <a:p>
          <a:endParaRPr lang="en-US"/>
        </a:p>
      </dgm:t>
    </dgm:pt>
    <dgm:pt modelId="{92833C2E-C330-4914-ABA0-154FDAC372CF}" type="sibTrans" cxnId="{1B73F73E-5442-4D04-B53E-E0D0F5B9AAC4}">
      <dgm:prSet/>
      <dgm:spPr/>
      <dgm:t>
        <a:bodyPr/>
        <a:lstStyle/>
        <a:p>
          <a:endParaRPr lang="en-US"/>
        </a:p>
      </dgm:t>
    </dgm:pt>
    <dgm:pt modelId="{F8F32536-EDC9-4C31-BE73-097F29BE9BB8}">
      <dgm:prSet phldrT="[Text]"/>
      <dgm:spPr/>
      <dgm:t>
        <a:bodyPr/>
        <a:lstStyle/>
        <a:p>
          <a:r>
            <a:rPr lang="en-US"/>
            <a:t>Sockets</a:t>
          </a:r>
          <a:endParaRPr lang="en-US" dirty="0"/>
        </a:p>
      </dgm:t>
    </dgm:pt>
    <dgm:pt modelId="{913F4897-AB45-440B-BFFC-02A1C6209DB0}" type="parTrans" cxnId="{7C14401D-4FB2-4154-914F-AE3D02678A8D}">
      <dgm:prSet/>
      <dgm:spPr/>
      <dgm:t>
        <a:bodyPr/>
        <a:lstStyle/>
        <a:p>
          <a:endParaRPr lang="en-US"/>
        </a:p>
      </dgm:t>
    </dgm:pt>
    <dgm:pt modelId="{C3AB1282-0028-48D4-A613-8763BEE23F82}" type="sibTrans" cxnId="{7C14401D-4FB2-4154-914F-AE3D02678A8D}">
      <dgm:prSet/>
      <dgm:spPr/>
      <dgm:t>
        <a:bodyPr/>
        <a:lstStyle/>
        <a:p>
          <a:endParaRPr lang="en-US"/>
        </a:p>
      </dgm:t>
    </dgm:pt>
    <dgm:pt modelId="{67ED8265-C30C-477C-AF57-0C4DCA3748E6}">
      <dgm:prSet phldrT="[Text]"/>
      <dgm:spPr/>
      <dgm:t>
        <a:bodyPr/>
        <a:lstStyle/>
        <a:p>
          <a:r>
            <a:rPr lang="en-US"/>
            <a:t>Libuv</a:t>
          </a:r>
          <a:endParaRPr lang="en-US" dirty="0"/>
        </a:p>
      </dgm:t>
    </dgm:pt>
    <dgm:pt modelId="{B6881773-F2BF-489B-A275-226D28BAA4BD}" type="parTrans" cxnId="{FCD8ACBE-1904-4EFC-B923-964438A1BFAB}">
      <dgm:prSet/>
      <dgm:spPr/>
      <dgm:t>
        <a:bodyPr/>
        <a:lstStyle/>
        <a:p>
          <a:endParaRPr lang="en-US"/>
        </a:p>
      </dgm:t>
    </dgm:pt>
    <dgm:pt modelId="{DC58F3E9-31B2-4031-84B2-E47BBEA5794F}" type="sibTrans" cxnId="{FCD8ACBE-1904-4EFC-B923-964438A1BFAB}">
      <dgm:prSet/>
      <dgm:spPr/>
      <dgm:t>
        <a:bodyPr/>
        <a:lstStyle/>
        <a:p>
          <a:endParaRPr lang="en-US"/>
        </a:p>
      </dgm:t>
    </dgm:pt>
    <dgm:pt modelId="{9C64DD46-7820-4E1D-8D47-A78B017FAFDE}" type="pres">
      <dgm:prSet presAssocID="{D1679E57-988B-4145-966C-03F7E1D08A9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F7ACF6-95F4-4D1B-950F-F9BB72D4EA2D}" type="pres">
      <dgm:prSet presAssocID="{EC8F20AA-29AC-4F2F-B1D6-66D138B063FD}" presName="vertOne" presStyleCnt="0"/>
      <dgm:spPr/>
    </dgm:pt>
    <dgm:pt modelId="{71DD95C9-899F-4EBF-AB93-0D325601C301}" type="pres">
      <dgm:prSet presAssocID="{EC8F20AA-29AC-4F2F-B1D6-66D138B063FD}" presName="txOne" presStyleLbl="node0" presStyleIdx="0" presStyleCnt="1" custLinFactNeighborX="-33930" custLinFactNeighborY="-145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FB989D-ADB2-4239-A72D-21D4BCA940C5}" type="pres">
      <dgm:prSet presAssocID="{EC8F20AA-29AC-4F2F-B1D6-66D138B063FD}" presName="parTransOne" presStyleCnt="0"/>
      <dgm:spPr/>
    </dgm:pt>
    <dgm:pt modelId="{DAF1C9FF-7466-4E44-888D-5321480D333C}" type="pres">
      <dgm:prSet presAssocID="{EC8F20AA-29AC-4F2F-B1D6-66D138B063FD}" presName="horzOne" presStyleCnt="0"/>
      <dgm:spPr/>
    </dgm:pt>
    <dgm:pt modelId="{B6EDC15C-658D-4AA1-89BE-8D4F8DDBC5B9}" type="pres">
      <dgm:prSet presAssocID="{FDFA2556-F9C6-4BA3-8D29-D9815838E152}" presName="vertTwo" presStyleCnt="0"/>
      <dgm:spPr/>
    </dgm:pt>
    <dgm:pt modelId="{B1FE4A0A-FC16-4BE0-A8E8-B5ABC5A6EBDE}" type="pres">
      <dgm:prSet presAssocID="{FDFA2556-F9C6-4BA3-8D29-D9815838E1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127C1-878A-4348-BC10-00C7A34A33F6}" type="pres">
      <dgm:prSet presAssocID="{FDFA2556-F9C6-4BA3-8D29-D9815838E152}" presName="parTransTwo" presStyleCnt="0"/>
      <dgm:spPr/>
    </dgm:pt>
    <dgm:pt modelId="{9F206EAF-C812-47AE-9436-0390DD09B0D5}" type="pres">
      <dgm:prSet presAssocID="{FDFA2556-F9C6-4BA3-8D29-D9815838E152}" presName="horzTwo" presStyleCnt="0"/>
      <dgm:spPr/>
    </dgm:pt>
    <dgm:pt modelId="{FEFAA15B-1DC5-4074-8586-F4FCA2FEF4BF}" type="pres">
      <dgm:prSet presAssocID="{A51A5EDD-E588-49F4-935C-2A6759E11B4B}" presName="vertThree" presStyleCnt="0"/>
      <dgm:spPr/>
    </dgm:pt>
    <dgm:pt modelId="{199D4544-D00C-42CA-83CE-21E2C8EB5F51}" type="pres">
      <dgm:prSet presAssocID="{A51A5EDD-E588-49F4-935C-2A6759E11B4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32D765-05CF-4821-B953-47623517C86F}" type="pres">
      <dgm:prSet presAssocID="{A51A5EDD-E588-49F4-935C-2A6759E11B4B}" presName="parTransThree" presStyleCnt="0"/>
      <dgm:spPr/>
    </dgm:pt>
    <dgm:pt modelId="{1826D3F6-AC2E-4DAF-AF13-A3C43AC56526}" type="pres">
      <dgm:prSet presAssocID="{A51A5EDD-E588-49F4-935C-2A6759E11B4B}" presName="horzThree" presStyleCnt="0"/>
      <dgm:spPr/>
    </dgm:pt>
    <dgm:pt modelId="{61DBC374-04CB-48F8-A7DC-E0F5772C03F5}" type="pres">
      <dgm:prSet presAssocID="{F8F32536-EDC9-4C31-BE73-097F29BE9BB8}" presName="vertFour" presStyleCnt="0">
        <dgm:presLayoutVars>
          <dgm:chPref val="3"/>
        </dgm:presLayoutVars>
      </dgm:prSet>
      <dgm:spPr/>
    </dgm:pt>
    <dgm:pt modelId="{5523A601-DCCD-430D-9B05-09D4CBB23CA8}" type="pres">
      <dgm:prSet presAssocID="{F8F32536-EDC9-4C31-BE73-097F29BE9BB8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791E9-52D3-4DDE-A056-55C3959D1019}" type="pres">
      <dgm:prSet presAssocID="{F8F32536-EDC9-4C31-BE73-097F29BE9BB8}" presName="horzFour" presStyleCnt="0"/>
      <dgm:spPr/>
    </dgm:pt>
    <dgm:pt modelId="{5F118D62-3F55-449F-A82B-54B3C9D23B04}" type="pres">
      <dgm:prSet presAssocID="{C3AB1282-0028-48D4-A613-8763BEE23F82}" presName="sibSpaceFour" presStyleCnt="0"/>
      <dgm:spPr/>
    </dgm:pt>
    <dgm:pt modelId="{4899CE8C-4ECB-42FD-A16D-BFF26E7DA6EC}" type="pres">
      <dgm:prSet presAssocID="{67ED8265-C30C-477C-AF57-0C4DCA3748E6}" presName="vertFour" presStyleCnt="0">
        <dgm:presLayoutVars>
          <dgm:chPref val="3"/>
        </dgm:presLayoutVars>
      </dgm:prSet>
      <dgm:spPr/>
    </dgm:pt>
    <dgm:pt modelId="{2926A42D-476C-4DC6-ADE6-EAA44A78E516}" type="pres">
      <dgm:prSet presAssocID="{67ED8265-C30C-477C-AF57-0C4DCA3748E6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F18364-EA99-4772-B3AD-1991D4CACDFA}" type="pres">
      <dgm:prSet presAssocID="{67ED8265-C30C-477C-AF57-0C4DCA3748E6}" presName="horzFour" presStyleCnt="0"/>
      <dgm:spPr/>
    </dgm:pt>
  </dgm:ptLst>
  <dgm:cxnLst>
    <dgm:cxn modelId="{905F1C92-A348-4277-A160-B9B53B16A2A6}" srcId="{EC8F20AA-29AC-4F2F-B1D6-66D138B063FD}" destId="{FDFA2556-F9C6-4BA3-8D29-D9815838E152}" srcOrd="0" destOrd="0" parTransId="{342F9099-B9A1-42F4-B358-54C678662992}" sibTransId="{3EC02058-DB06-4D86-93B4-845BE3B56439}"/>
    <dgm:cxn modelId="{8440DB00-B3E8-453C-BFDF-E5C0D5566348}" type="presOf" srcId="{FDFA2556-F9C6-4BA3-8D29-D9815838E152}" destId="{B1FE4A0A-FC16-4BE0-A8E8-B5ABC5A6EBDE}" srcOrd="0" destOrd="0" presId="urn:microsoft.com/office/officeart/2005/8/layout/hierarchy4"/>
    <dgm:cxn modelId="{88A1ED9A-74CB-4264-B274-957D25E490C3}" type="presOf" srcId="{A51A5EDD-E588-49F4-935C-2A6759E11B4B}" destId="{199D4544-D00C-42CA-83CE-21E2C8EB5F51}" srcOrd="0" destOrd="0" presId="urn:microsoft.com/office/officeart/2005/8/layout/hierarchy4"/>
    <dgm:cxn modelId="{BA5DB1BE-BE56-4803-859E-8040A279579E}" srcId="{D1679E57-988B-4145-966C-03F7E1D08A90}" destId="{EC8F20AA-29AC-4F2F-B1D6-66D138B063FD}" srcOrd="0" destOrd="0" parTransId="{06391F74-E109-4233-8DD6-00987D7EE0D2}" sibTransId="{0DC42DB5-039A-4164-9919-5A161BA107E7}"/>
    <dgm:cxn modelId="{090F47AC-23FB-4C54-B7D2-A20117ECEF34}" type="presOf" srcId="{EC8F20AA-29AC-4F2F-B1D6-66D138B063FD}" destId="{71DD95C9-899F-4EBF-AB93-0D325601C301}" srcOrd="0" destOrd="0" presId="urn:microsoft.com/office/officeart/2005/8/layout/hierarchy4"/>
    <dgm:cxn modelId="{7C14401D-4FB2-4154-914F-AE3D02678A8D}" srcId="{A51A5EDD-E588-49F4-935C-2A6759E11B4B}" destId="{F8F32536-EDC9-4C31-BE73-097F29BE9BB8}" srcOrd="0" destOrd="0" parTransId="{913F4897-AB45-440B-BFFC-02A1C6209DB0}" sibTransId="{C3AB1282-0028-48D4-A613-8763BEE23F82}"/>
    <dgm:cxn modelId="{1B73F73E-5442-4D04-B53E-E0D0F5B9AAC4}" srcId="{FDFA2556-F9C6-4BA3-8D29-D9815838E152}" destId="{A51A5EDD-E588-49F4-935C-2A6759E11B4B}" srcOrd="0" destOrd="0" parTransId="{620DCCAF-9510-446E-AE0D-1F4E3338135F}" sibTransId="{92833C2E-C330-4914-ABA0-154FDAC372CF}"/>
    <dgm:cxn modelId="{FCD8ACBE-1904-4EFC-B923-964438A1BFAB}" srcId="{A51A5EDD-E588-49F4-935C-2A6759E11B4B}" destId="{67ED8265-C30C-477C-AF57-0C4DCA3748E6}" srcOrd="1" destOrd="0" parTransId="{B6881773-F2BF-489B-A275-226D28BAA4BD}" sibTransId="{DC58F3E9-31B2-4031-84B2-E47BBEA5794F}"/>
    <dgm:cxn modelId="{D5C99BA4-46D9-4964-8DD7-63641F42E560}" type="presOf" srcId="{D1679E57-988B-4145-966C-03F7E1D08A90}" destId="{9C64DD46-7820-4E1D-8D47-A78B017FAFDE}" srcOrd="0" destOrd="0" presId="urn:microsoft.com/office/officeart/2005/8/layout/hierarchy4"/>
    <dgm:cxn modelId="{A2406852-7917-4F8B-B64C-E22D40CBBF9D}" type="presOf" srcId="{F8F32536-EDC9-4C31-BE73-097F29BE9BB8}" destId="{5523A601-DCCD-430D-9B05-09D4CBB23CA8}" srcOrd="0" destOrd="0" presId="urn:microsoft.com/office/officeart/2005/8/layout/hierarchy4"/>
    <dgm:cxn modelId="{664FF5D7-B606-4991-BE61-A806AEDE3F2A}" type="presOf" srcId="{67ED8265-C30C-477C-AF57-0C4DCA3748E6}" destId="{2926A42D-476C-4DC6-ADE6-EAA44A78E516}" srcOrd="0" destOrd="0" presId="urn:microsoft.com/office/officeart/2005/8/layout/hierarchy4"/>
    <dgm:cxn modelId="{915B806F-0939-4955-84A4-A9FDB469463C}" type="presParOf" srcId="{9C64DD46-7820-4E1D-8D47-A78B017FAFDE}" destId="{AAF7ACF6-95F4-4D1B-950F-F9BB72D4EA2D}" srcOrd="0" destOrd="0" presId="urn:microsoft.com/office/officeart/2005/8/layout/hierarchy4"/>
    <dgm:cxn modelId="{69A20158-AAB8-4077-8146-7DD846E2C145}" type="presParOf" srcId="{AAF7ACF6-95F4-4D1B-950F-F9BB72D4EA2D}" destId="{71DD95C9-899F-4EBF-AB93-0D325601C301}" srcOrd="0" destOrd="0" presId="urn:microsoft.com/office/officeart/2005/8/layout/hierarchy4"/>
    <dgm:cxn modelId="{C5AE107B-8DF2-42BA-B144-981320036327}" type="presParOf" srcId="{AAF7ACF6-95F4-4D1B-950F-F9BB72D4EA2D}" destId="{9BFB989D-ADB2-4239-A72D-21D4BCA940C5}" srcOrd="1" destOrd="0" presId="urn:microsoft.com/office/officeart/2005/8/layout/hierarchy4"/>
    <dgm:cxn modelId="{8F9783E5-1F5C-42B7-A856-9CA2A4CEA924}" type="presParOf" srcId="{AAF7ACF6-95F4-4D1B-950F-F9BB72D4EA2D}" destId="{DAF1C9FF-7466-4E44-888D-5321480D333C}" srcOrd="2" destOrd="0" presId="urn:microsoft.com/office/officeart/2005/8/layout/hierarchy4"/>
    <dgm:cxn modelId="{DDA1FBA2-5F02-4225-BEA5-D3703E24E668}" type="presParOf" srcId="{DAF1C9FF-7466-4E44-888D-5321480D333C}" destId="{B6EDC15C-658D-4AA1-89BE-8D4F8DDBC5B9}" srcOrd="0" destOrd="0" presId="urn:microsoft.com/office/officeart/2005/8/layout/hierarchy4"/>
    <dgm:cxn modelId="{D7E34125-4124-4566-B96E-C925BF2F6F2A}" type="presParOf" srcId="{B6EDC15C-658D-4AA1-89BE-8D4F8DDBC5B9}" destId="{B1FE4A0A-FC16-4BE0-A8E8-B5ABC5A6EBDE}" srcOrd="0" destOrd="0" presId="urn:microsoft.com/office/officeart/2005/8/layout/hierarchy4"/>
    <dgm:cxn modelId="{E638BB99-6DA3-4C66-BE2A-9B3724BD0994}" type="presParOf" srcId="{B6EDC15C-658D-4AA1-89BE-8D4F8DDBC5B9}" destId="{0CA127C1-878A-4348-BC10-00C7A34A33F6}" srcOrd="1" destOrd="0" presId="urn:microsoft.com/office/officeart/2005/8/layout/hierarchy4"/>
    <dgm:cxn modelId="{94C3300E-0AF5-4EA9-8C44-BE8BC9EB850E}" type="presParOf" srcId="{B6EDC15C-658D-4AA1-89BE-8D4F8DDBC5B9}" destId="{9F206EAF-C812-47AE-9436-0390DD09B0D5}" srcOrd="2" destOrd="0" presId="urn:microsoft.com/office/officeart/2005/8/layout/hierarchy4"/>
    <dgm:cxn modelId="{2D4E2FF0-AE6C-44BA-9C70-3137FD8A33F2}" type="presParOf" srcId="{9F206EAF-C812-47AE-9436-0390DD09B0D5}" destId="{FEFAA15B-1DC5-4074-8586-F4FCA2FEF4BF}" srcOrd="0" destOrd="0" presId="urn:microsoft.com/office/officeart/2005/8/layout/hierarchy4"/>
    <dgm:cxn modelId="{159DBEE7-70F9-444C-BE0D-CA1C978C14CB}" type="presParOf" srcId="{FEFAA15B-1DC5-4074-8586-F4FCA2FEF4BF}" destId="{199D4544-D00C-42CA-83CE-21E2C8EB5F51}" srcOrd="0" destOrd="0" presId="urn:microsoft.com/office/officeart/2005/8/layout/hierarchy4"/>
    <dgm:cxn modelId="{D1FFC033-2739-4EEE-B23A-EC034E0914AE}" type="presParOf" srcId="{FEFAA15B-1DC5-4074-8586-F4FCA2FEF4BF}" destId="{2C32D765-05CF-4821-B953-47623517C86F}" srcOrd="1" destOrd="0" presId="urn:microsoft.com/office/officeart/2005/8/layout/hierarchy4"/>
    <dgm:cxn modelId="{5B5EBCDE-730D-4C86-8E82-E8124F45CFC6}" type="presParOf" srcId="{FEFAA15B-1DC5-4074-8586-F4FCA2FEF4BF}" destId="{1826D3F6-AC2E-4DAF-AF13-A3C43AC56526}" srcOrd="2" destOrd="0" presId="urn:microsoft.com/office/officeart/2005/8/layout/hierarchy4"/>
    <dgm:cxn modelId="{40CFD481-7B4C-4563-BFFD-EBCF7DBE7E75}" type="presParOf" srcId="{1826D3F6-AC2E-4DAF-AF13-A3C43AC56526}" destId="{61DBC374-04CB-48F8-A7DC-E0F5772C03F5}" srcOrd="0" destOrd="0" presId="urn:microsoft.com/office/officeart/2005/8/layout/hierarchy4"/>
    <dgm:cxn modelId="{166D11B3-B34C-4B37-A58E-B5F9AB071D3F}" type="presParOf" srcId="{61DBC374-04CB-48F8-A7DC-E0F5772C03F5}" destId="{5523A601-DCCD-430D-9B05-09D4CBB23CA8}" srcOrd="0" destOrd="0" presId="urn:microsoft.com/office/officeart/2005/8/layout/hierarchy4"/>
    <dgm:cxn modelId="{CE31FEB5-94C9-49B2-BA52-9CB6A8FC2519}" type="presParOf" srcId="{61DBC374-04CB-48F8-A7DC-E0F5772C03F5}" destId="{AA5791E9-52D3-4DDE-A056-55C3959D1019}" srcOrd="1" destOrd="0" presId="urn:microsoft.com/office/officeart/2005/8/layout/hierarchy4"/>
    <dgm:cxn modelId="{A35C8DD0-7A90-4ED0-ACF8-465CC774675F}" type="presParOf" srcId="{1826D3F6-AC2E-4DAF-AF13-A3C43AC56526}" destId="{5F118D62-3F55-449F-A82B-54B3C9D23B04}" srcOrd="1" destOrd="0" presId="urn:microsoft.com/office/officeart/2005/8/layout/hierarchy4"/>
    <dgm:cxn modelId="{6B4EA0AF-175B-4CD3-AEFE-7C8366F881E7}" type="presParOf" srcId="{1826D3F6-AC2E-4DAF-AF13-A3C43AC56526}" destId="{4899CE8C-4ECB-42FD-A16D-BFF26E7DA6EC}" srcOrd="2" destOrd="0" presId="urn:microsoft.com/office/officeart/2005/8/layout/hierarchy4"/>
    <dgm:cxn modelId="{A086365A-BF26-4225-9D54-835CB60264EB}" type="presParOf" srcId="{4899CE8C-4ECB-42FD-A16D-BFF26E7DA6EC}" destId="{2926A42D-476C-4DC6-ADE6-EAA44A78E516}" srcOrd="0" destOrd="0" presId="urn:microsoft.com/office/officeart/2005/8/layout/hierarchy4"/>
    <dgm:cxn modelId="{D5179918-791A-4871-B2DA-492F7D4F1D37}" type="presParOf" srcId="{4899CE8C-4ECB-42FD-A16D-BFF26E7DA6EC}" destId="{D6F18364-EA99-4772-B3AD-1991D4CACDF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998F-20FF-4D06-A2CD-A4E60648BCDA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8E97-0B68-4892-9259-87B4D394E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8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10/7/2019 2:20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6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3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5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68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45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6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0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2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0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C09-84D7-42F6-8172-442B084C4D6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995A-8212-4A24-BC67-DB79DFECA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signalr/introduction?view=aspnetcore-2.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SignalR/blob/release/2.1/specs/HubProtocol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microsoft.aspnetcore.signalr?view=aspnetcore-2.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github.com/aspnet/Announcements/issues/3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s.msdn.microsoft.com/webdev/2018/08/23/asp-net-core-2-2-0-preview1-signalr-java-clien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log.marcinbudny.com/2011/10/websockets-in-net-45-simple-gam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nity.com/threads/2018-1-0b10-guide-for-net-core-2-0-dll-integration.522053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joomla.smartcmsmarket.net/index.php/virtuemart-extensions/product-bulider-for-virtuem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news.mmosite.com/content/2017-07-12/mad_world_is_a_html_cross_platform_d_mmorpg_worth_attention.s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signalr-servic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aspnet/core/tutorials/signalr?view=aspnetcore-2.1&amp;tabs=visual-studi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/Do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SignalR-sampl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7/09/14/announcing-signalr-for-asp-net-core-2-0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platform-engineer/web-api-design-35df816746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s.microsoft.com/en-us/aspnet/core/signalr/configuration?view=aspnetcore-2.1#configure-server-option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2.naver.com/helloworld/1336" TargetMode="External"/><Relationship Id="rId2" Type="http://schemas.openxmlformats.org/officeDocument/2006/relationships/hyperlink" Target="http://agramar.tistory.com/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iemaweb.com/nodejs-socketi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configuration?view=aspnetcore-2.1#configure-server-opti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microsoft.com/ko-kr/aspnet/core/signalr/streaming?view=aspnetcore-2.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KestrelHttpServer/issues/19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eektrust.in/blog/2017/04/06/want-feedback-on-your-coding-skills-we-can-do-tha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venturebeat.com/2018/06/06/microsoft-announces-visual-studio-201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36551" TargetMode="External"/><Relationship Id="rId2" Type="http://schemas.openxmlformats.org/officeDocument/2006/relationships/hyperlink" Target="https://support.google.com/legal/answer/3463239?sa=X&amp;ved=2ahUKEwimg5-E7a_dAhVGgLwKHVeWC8MQlZ0DegQIAR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enbod/AspNetCoreAngularSignalR/tree/master/src/ConsoleSignalRMessagePack" TargetMode="External"/><Relationship Id="rId2" Type="http://schemas.openxmlformats.org/officeDocument/2006/relationships/hyperlink" Target="https://damienbod.com/2018/03/19/using-message-pack-with-asp-net-core-signal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neelbhatt.com/2017/10/27/newly-written-signalr-with-net-core-2-0-and-typescrip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chsakell.com/2016/10/10/real-time-applications-using-asp-net-core-signalr-angula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ocube.pe.kr/Translation/Content/asp-net-signalr/20130307000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ASP.NET Core </a:t>
            </a:r>
            <a:r>
              <a:rPr lang="en-US" altLang="ko-KR" b="1" dirty="0" err="1" smtClean="0"/>
              <a:t>SignalR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RPC Framework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0" y="6341636"/>
            <a:ext cx="1400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최흥배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062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7" y="17929"/>
            <a:ext cx="10611424" cy="66249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3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ASP.NET Core </a:t>
            </a:r>
            <a:r>
              <a:rPr lang="en-US" altLang="ko-KR" sz="3600" b="1" dirty="0" err="1" smtClean="0"/>
              <a:t>SignalR</a:t>
            </a:r>
            <a:endParaRPr lang="ko-KR" alt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7862" y="771860"/>
            <a:ext cx="11014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.NET Core </a:t>
            </a:r>
            <a:r>
              <a:rPr lang="ko-KR" altLang="en-US" sz="2400" dirty="0" smtClean="0"/>
              <a:t>버전으로 </a:t>
            </a:r>
            <a:r>
              <a:rPr lang="ko-KR" altLang="en-US" sz="2400" dirty="0" err="1" smtClean="0"/>
              <a:t>리뉴얼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이전 버전과 호환 되지 않음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성능 향상</a:t>
            </a:r>
            <a:endParaRPr lang="en-US" altLang="ko-KR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routing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파라메터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binding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JSON </a:t>
            </a:r>
            <a:r>
              <a:rPr lang="ko-KR" altLang="en-US" sz="2400" dirty="0" smtClean="0"/>
              <a:t>및</a:t>
            </a:r>
            <a:r>
              <a:rPr lang="ja-JP" altLang="en-US" sz="2400" dirty="0" smtClean="0"/>
              <a:t> </a:t>
            </a:r>
            <a:r>
              <a:rPr lang="en-US" altLang="ja-JP" sz="2400" dirty="0" err="1" smtClean="0"/>
              <a:t>MessagePack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프로토콜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Controller </a:t>
            </a:r>
            <a:r>
              <a:rPr lang="ko-KR" altLang="en-US" sz="2400" dirty="0" smtClean="0"/>
              <a:t>에서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그룹과 </a:t>
            </a:r>
            <a:r>
              <a:rPr lang="en-US" altLang="ja-JP" sz="2400" dirty="0" smtClean="0"/>
              <a:t>background </a:t>
            </a:r>
            <a:r>
              <a:rPr lang="ko-KR" altLang="en-US" sz="2400" dirty="0" smtClean="0"/>
              <a:t>서비스에서의 </a:t>
            </a:r>
            <a:r>
              <a:rPr lang="en-US" altLang="ja-JP" sz="2400" dirty="0" smtClean="0"/>
              <a:t>push</a:t>
            </a:r>
            <a:r>
              <a:rPr lang="ja-JP" altLang="en-US" sz="2400" dirty="0" smtClean="0"/>
              <a:t> </a:t>
            </a:r>
            <a:r>
              <a:rPr lang="ko-KR" altLang="en-US" sz="2400" dirty="0" smtClean="0"/>
              <a:t>통지</a:t>
            </a:r>
            <a:endParaRPr lang="ja-JP" altLang="en-US" sz="2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타입이 있는 </a:t>
            </a:r>
            <a:r>
              <a:rPr lang="en-US" altLang="ja-JP" sz="2400" dirty="0" smtClean="0"/>
              <a:t>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2400" dirty="0" smtClean="0"/>
              <a:t>Hub </a:t>
            </a:r>
            <a:r>
              <a:rPr lang="ko-KR" altLang="en-US" sz="2400" dirty="0" err="1" smtClean="0"/>
              <a:t>메소드에서의</a:t>
            </a:r>
            <a:r>
              <a:rPr lang="ko-KR" altLang="en-US" sz="2400" dirty="0" smtClean="0"/>
              <a:t> </a:t>
            </a:r>
            <a:r>
              <a:rPr lang="en-US" altLang="ja-JP" sz="2400" dirty="0" smtClean="0"/>
              <a:t>Stream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지원 플랫폼</a:t>
            </a:r>
            <a:r>
              <a:rPr lang="en-US" altLang="ko-KR" sz="2400" dirty="0" smtClean="0"/>
              <a:t>: .NET Framework 4.6.1 </a:t>
            </a:r>
            <a:r>
              <a:rPr lang="ko-KR" altLang="en-US" sz="2400" dirty="0" smtClean="0"/>
              <a:t>이상</a:t>
            </a:r>
            <a:r>
              <a:rPr lang="en-US" altLang="ko-KR" sz="2400" dirty="0" smtClean="0"/>
              <a:t>, .NET Core 2.1 </a:t>
            </a:r>
            <a:r>
              <a:rPr lang="ko-KR" altLang="en-US" sz="2400" dirty="0" smtClean="0"/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17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64" y="0"/>
            <a:ext cx="10065191" cy="62842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8488" y="6284259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" y="35858"/>
            <a:ext cx="12183895" cy="52478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86753" y="5427136"/>
            <a:ext cx="943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https://docs.microsoft.com/ko-kr/aspnet/core/signalr/introduction?view=aspnetcore-2.1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1072" y="3293390"/>
            <a:ext cx="8012623" cy="129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8473" y="2283419"/>
            <a:ext cx="6111954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98473" y="4720326"/>
            <a:ext cx="6521292" cy="260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3" y="0"/>
            <a:ext cx="10148893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64501" y="532111"/>
            <a:ext cx="7289824" cy="1195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7158" y="3717013"/>
            <a:ext cx="2495683" cy="901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1552" y="6591947"/>
            <a:ext cx="7719491" cy="258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28"/>
            <a:ext cx="12192000" cy="31503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538" y="1826220"/>
            <a:ext cx="10841520" cy="38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851301" y="164528"/>
            <a:ext cx="1601946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261" y="520986"/>
            <a:ext cx="1713017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30223" y="549899"/>
            <a:ext cx="1418550" cy="33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55" y="3619309"/>
            <a:ext cx="9322686" cy="2714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03342" y="6268894"/>
            <a:ext cx="8234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https://github.com/aspnet/SignalR/blob/release/2.1/specs/HubProtocol.md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"/>
            <a:ext cx="12192000" cy="56275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9640" y="5671265"/>
            <a:ext cx="1009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docs.microsoft.com/ko-kr/dotnet/api/microsoft.aspnetcore.signalr?view=aspnetcore-2.1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클라이언트 지원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68" y="1817649"/>
            <a:ext cx="2371725" cy="2695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6" y="1910602"/>
            <a:ext cx="224790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13" y="1658190"/>
            <a:ext cx="2343150" cy="2876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" y="1782015"/>
            <a:ext cx="2038350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4420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7512" y="1288858"/>
            <a:ext cx="20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버전에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5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27" y="0"/>
            <a:ext cx="6337191" cy="3558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16" y="3693279"/>
            <a:ext cx="10334625" cy="2152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26602" y="5739561"/>
            <a:ext cx="5957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https://github.com/aspnet/Announcements/issues/307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33403" y="6364506"/>
            <a:ext cx="1111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5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7700" y="5887135"/>
            <a:ext cx="1089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https://blogs.msdn.microsoft.com/webdev/2018/08/23/asp-net-core-2-2-0-preview1-signalr-java-client/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3"/>
            <a:ext cx="12192000" cy="5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WebSocket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pic>
        <p:nvPicPr>
          <p:cNvPr id="1028" name="Picture 4" descr="websocket game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75" y="1187113"/>
            <a:ext cx="9523730" cy="47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1848802"/>
            <a:ext cx="5486400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899160"/>
            <a:ext cx="6141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버전의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.NET Core</a:t>
            </a:r>
            <a:r>
              <a:rPr lang="ko-KR" altLang="en-US" dirty="0" smtClean="0"/>
              <a:t>는 지원하지 않고</a:t>
            </a:r>
            <a:r>
              <a:rPr lang="en-US" altLang="ko-KR" dirty="0" smtClean="0"/>
              <a:t>, .NET Framework 4.x </a:t>
            </a:r>
            <a:r>
              <a:rPr lang="ko-KR" altLang="en-US" dirty="0" smtClean="0"/>
              <a:t>버전만 지원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Unity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팀에서 지원하지 않으면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SignalR</a:t>
            </a:r>
            <a:r>
              <a:rPr lang="en-US" altLang="ko-KR" dirty="0" smtClean="0"/>
              <a:t> C# </a:t>
            </a:r>
            <a:r>
              <a:rPr lang="ko-KR" altLang="en-US" dirty="0" smtClean="0"/>
              <a:t>클라이언트를 사용하지 못함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2018.1.0b10: guide for net core 2.0 </a:t>
            </a:r>
            <a:r>
              <a:rPr lang="en-US" altLang="ko-KR" dirty="0" err="1">
                <a:hlinkClick r:id="rId3"/>
              </a:rPr>
              <a:t>dll</a:t>
            </a:r>
            <a:r>
              <a:rPr lang="en-US" altLang="ko-KR" dirty="0">
                <a:hlinkClick r:id="rId3"/>
              </a:rPr>
              <a:t> </a:t>
            </a:r>
            <a:r>
              <a:rPr lang="en-US" altLang="ko-KR" dirty="0" smtClean="0">
                <a:hlinkClick r:id="rId3"/>
              </a:rPr>
              <a:t>integration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올해 말에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지원 클라이언트 라이브러리가 나오면 이것을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에서 사용하도록 </a:t>
            </a:r>
            <a:r>
              <a:rPr lang="ko-KR" altLang="en-US" b="1" dirty="0" err="1" smtClean="0"/>
              <a:t>플러그인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만들면 사용 할 수 있을 듯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4507454"/>
            <a:ext cx="604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MS </a:t>
            </a:r>
            <a:r>
              <a:rPr lang="ko-KR" altLang="en-US" dirty="0" smtClean="0"/>
              <a:t>혹은 개발사에서 </a:t>
            </a:r>
            <a:r>
              <a:rPr lang="ko-KR" altLang="en-US" dirty="0" err="1" smtClean="0"/>
              <a:t>유니티용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플러그인을</a:t>
            </a:r>
            <a:r>
              <a:rPr lang="ko-KR" altLang="en-US" dirty="0" smtClean="0"/>
              <a:t> 만들어서 </a:t>
            </a:r>
            <a:r>
              <a:rPr lang="ko-KR" altLang="en-US" dirty="0" err="1" smtClean="0"/>
              <a:t>애셋스토어에</a:t>
            </a:r>
            <a:r>
              <a:rPr lang="ko-KR" altLang="en-US" dirty="0" smtClean="0"/>
              <a:t> 등록될 것으로 예상합니다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SignalR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을 사용하는 </a:t>
            </a:r>
            <a:r>
              <a:rPr lang="ko-KR" altLang="en-US" dirty="0" err="1" smtClean="0"/>
              <a:t>유니티와</a:t>
            </a:r>
            <a:r>
              <a:rPr lang="ko-KR" altLang="en-US" dirty="0" smtClean="0"/>
              <a:t> 궁합이 좋으니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89413" y="547764"/>
            <a:ext cx="2151530" cy="3551953"/>
            <a:chOff x="2689413" y="547764"/>
            <a:chExt cx="2151530" cy="3551953"/>
          </a:xfrm>
        </p:grpSpPr>
        <p:pic>
          <p:nvPicPr>
            <p:cNvPr id="1026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8655" y="547764"/>
            <a:ext cx="2151530" cy="3551953"/>
            <a:chOff x="2689413" y="547764"/>
            <a:chExt cx="2151530" cy="3551953"/>
          </a:xfrm>
        </p:grpSpPr>
        <p:pic>
          <p:nvPicPr>
            <p:cNvPr id="10" name="Picture 2" descr="serv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413" y="547764"/>
              <a:ext cx="2151530" cy="288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929" y="3432444"/>
              <a:ext cx="1787338" cy="66727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520" y="3639649"/>
            <a:ext cx="2269918" cy="21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4857" y="4518211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/>
              <a:t>서버간 통신에 사용할 수도 있음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73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84556" y="5540188"/>
            <a:ext cx="927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HTML5 </a:t>
            </a:r>
            <a:r>
              <a:rPr lang="ko-KR" altLang="en-US" sz="4800" b="1" dirty="0" smtClean="0"/>
              <a:t>게임</a:t>
            </a:r>
            <a:r>
              <a:rPr lang="en-US" altLang="ko-KR" sz="4800" b="1" dirty="0" smtClean="0"/>
              <a:t>(MMO </a:t>
            </a:r>
            <a:r>
              <a:rPr lang="ko-KR" altLang="en-US" sz="4800" b="1" dirty="0" smtClean="0"/>
              <a:t>등</a:t>
            </a:r>
            <a:r>
              <a:rPr lang="en-US" altLang="ko-KR" sz="4800" b="1" dirty="0" smtClean="0"/>
              <a:t>)</a:t>
            </a:r>
            <a:r>
              <a:rPr lang="ko-KR" altLang="en-US" sz="4800" b="1" dirty="0" smtClean="0"/>
              <a:t>에서 사용</a:t>
            </a:r>
            <a:endParaRPr lang="ko-KR" altLang="en-US" sz="4800" b="1" dirty="0"/>
          </a:p>
        </p:txBody>
      </p:sp>
      <p:pic>
        <p:nvPicPr>
          <p:cNvPr id="5122" name="Picture 2" descr="html5 mm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6" y="101618"/>
            <a:ext cx="9518762" cy="53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2"/>
            <a:ext cx="12192000" cy="66710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38033" y="6399225"/>
            <a:ext cx="6560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https://azure.microsoft.com/ko-kr/services/signalr-service/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3" y="90671"/>
            <a:ext cx="9601201" cy="63163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39" y="6407061"/>
            <a:ext cx="7431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https://docs.microsoft.com/ko-kr/aspnet/core/tutorials/signalr?view=aspnetcore-2.1&amp;tabs=visual-studio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8619118" y="6598470"/>
            <a:ext cx="3557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코드 다운로드  </a:t>
            </a:r>
            <a:r>
              <a:rPr lang="ko-KR" altLang="en-US" sz="1200" dirty="0" smtClean="0">
                <a:hlinkClick r:id="rId4"/>
              </a:rPr>
              <a:t>https://github.com/aspnet/Docs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494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6" y="0"/>
            <a:ext cx="10151632" cy="64448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77951" y="6381544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https://github.com/aspnet/SignalR-samples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7" y="0"/>
            <a:ext cx="12035883" cy="685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991" y="5719264"/>
            <a:ext cx="6164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좀 더 안을 보자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93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3553" y="2460700"/>
            <a:ext cx="11939238" cy="4299277"/>
            <a:chOff x="-22302" y="17141"/>
            <a:chExt cx="12214302" cy="42747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41"/>
              <a:ext cx="12192000" cy="352112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-22302" y="3399763"/>
              <a:ext cx="716430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300" y="3649224"/>
              <a:ext cx="12048190" cy="64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기존에는 연결할 수 있는 모든 방법을 자동으로 시도했지만 이젠 지원하지 않음</a:t>
              </a:r>
              <a:r>
                <a:rPr lang="en-US" altLang="ko-KR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자동 재 접속 지원하지 않음</a:t>
              </a:r>
              <a:r>
                <a:rPr lang="en-US" altLang="ko-KR" dirty="0" smtClean="0"/>
                <a:t>. </a:t>
              </a:r>
              <a:r>
                <a:rPr lang="ko-KR" altLang="en-US" sz="1400" dirty="0" smtClean="0"/>
                <a:t>이유는 메시지 누락을 막기 위해 메시지를 버퍼에 최대 </a:t>
              </a:r>
              <a:r>
                <a:rPr lang="en-US" altLang="ko-KR" sz="1400" dirty="0" smtClean="0"/>
                <a:t>1000</a:t>
              </a:r>
              <a:r>
                <a:rPr lang="ko-KR" altLang="en-US" sz="1400" dirty="0" smtClean="0"/>
                <a:t>개까지 저장하는데 많은 메모리 공간 소모</a:t>
              </a: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69" y="9544"/>
            <a:ext cx="12192000" cy="13515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74" y="1278425"/>
            <a:ext cx="6898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https://blogs.msdn.microsoft.com/webdev/2017/09/14/announcing-signalr-for-asp-net-core-2-0/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10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300" y="99060"/>
            <a:ext cx="11957266" cy="1693593"/>
            <a:chOff x="0" y="4738085"/>
            <a:chExt cx="12192000" cy="16935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38085"/>
              <a:ext cx="12192000" cy="169359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0" y="6154679"/>
              <a:ext cx="7116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>
                  <a:hlinkClick r:id="rId3"/>
                </a:rPr>
                <a:t>https://blogs.msdn.microsoft.com/webdev/2017/09/14/announcing-signalr-for-asp-net-core-2-0/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31473" y="4749455"/>
              <a:ext cx="3494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/>
                <a:t>단일 허브만 지원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3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under Hubs?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0804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364842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SignalR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246620" y="1344381"/>
            <a:ext cx="412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SignalR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64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socket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69" y="529945"/>
            <a:ext cx="636270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4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&amp; transport agnostic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="" xmlns:a16="http://schemas.microsoft.com/office/drawing/2014/main" id="{327AB7CD-3919-4FC3-A094-630918D29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47888"/>
              </p:ext>
            </p:extLst>
          </p:nvPr>
        </p:nvGraphicFramePr>
        <p:xfrm>
          <a:off x="664375" y="1836825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6">
            <a:extLst>
              <a:ext uri="{FF2B5EF4-FFF2-40B4-BE49-F238E27FC236}">
                <a16:creationId xmlns="" xmlns:a16="http://schemas.microsoft.com/office/drawing/2014/main" id="{7641C0D4-AB24-484B-8A9F-6500D0B4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62877"/>
              </p:ext>
            </p:extLst>
          </p:nvPr>
        </p:nvGraphicFramePr>
        <p:xfrm>
          <a:off x="7281186" y="1836824"/>
          <a:ext cx="4064000" cy="456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A47D1-B5E1-4884-9A6A-117730B2E8ED}"/>
              </a:ext>
            </a:extLst>
          </p:cNvPr>
          <p:cNvSpPr txBox="1"/>
          <p:nvPr/>
        </p:nvSpPr>
        <p:spPr>
          <a:xfrm>
            <a:off x="755374" y="1295452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90C0CC-DDD7-4A0B-8F4A-BBB715F50668}"/>
              </a:ext>
            </a:extLst>
          </p:cNvPr>
          <p:cNvSpPr txBox="1"/>
          <p:nvPr/>
        </p:nvSpPr>
        <p:spPr>
          <a:xfrm>
            <a:off x="7381019" y="1344381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TCP/IP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23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SignalR의 핵심 중의 핵심이 </a:t>
            </a:r>
            <a:r>
              <a:rPr lang="en-US" altLang="ko-KR" sz="2400" b="1" dirty="0" smtClean="0"/>
              <a:t>Hub </a:t>
            </a:r>
            <a:r>
              <a:rPr lang="ko-KR" altLang="en-US" sz="2400" b="1" dirty="0" smtClean="0"/>
              <a:t>클래스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여기를 통해 접속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접속해제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Rpc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함수 호출 등의 이벤트가 발생한다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r>
              <a:rPr lang="ko-KR" altLang="en-US" sz="2400" dirty="0" smtClean="0"/>
              <a:t>SignalR 응용 프로그램의 허브 클래스는 기본 Hub 클래스를 상속한다.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이 기본 클래스의 유일한 목적은 개발자가 같은 형태의 코드를 반복해서 작성하지 않도록 하는 것이다.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기본 클래스는 인프라의 일부만을 제공하지만, 미리 정의된 동작은 제공하지 않는다.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96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71659"/>
              </p:ext>
            </p:extLst>
          </p:nvPr>
        </p:nvGraphicFramePr>
        <p:xfrm>
          <a:off x="516369" y="438212"/>
          <a:ext cx="11254292" cy="4742285"/>
        </p:xfrm>
        <a:graphic>
          <a:graphicData uri="http://schemas.openxmlformats.org/drawingml/2006/table">
            <a:tbl>
              <a:tblPr/>
              <a:tblGrid>
                <a:gridCol w="3377900"/>
                <a:gridCol w="7876392"/>
              </a:tblGrid>
              <a:tr h="241741"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>member</a:t>
                      </a:r>
                      <a:endParaRPr lang="ko-KR" alt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948">
                <a:tc>
                  <a:txBody>
                    <a:bodyPr/>
                    <a:lstStyle/>
                    <a:p>
                      <a:pPr fontAlgn="ctr"/>
                      <a:r>
                        <a:rPr lang="en-US" sz="2400">
                          <a:effectLst/>
                          <a:latin typeface="inherit"/>
                        </a:rPr>
                        <a:t>Clients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허브가 현재 관리하는 클라이언트 목록을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361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Context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호출자의 현재 상황을 공개하는 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사용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가능하다면 연결 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ID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나 사용자의 요구 등의 정보를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포함한다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4980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inherit"/>
                        </a:rPr>
                        <a:t>Groups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클라이언트의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다양한 하위 집합을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공개하는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속성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en-US" altLang="ko-KR" sz="2400" dirty="0" smtClean="0">
                          <a:effectLst/>
                          <a:latin typeface="inherit"/>
                        </a:rPr>
                        <a:t/>
                      </a:r>
                      <a:br>
                        <a:rPr lang="en-US" altLang="ko-KR" sz="2400" dirty="0" smtClean="0">
                          <a:effectLst/>
                          <a:latin typeface="inherit"/>
                        </a:rPr>
                      </a:b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클라이언트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전체 목록의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그룹으로서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프로그램에서 정의 할 수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있다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 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그룹은 일반적으로 특정 메시지를 선택한 대상에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브로드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캐스트 하는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수단으로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만든다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 연결할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6154"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inherit"/>
                        </a:rPr>
                        <a:t>OnDisconnectedAsync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dirty="0">
                          <a:effectLst/>
                          <a:latin typeface="inherit"/>
                        </a:rPr>
                        <a:t>새로운 클라이언트가 허브에서 </a:t>
                      </a:r>
                      <a:r>
                        <a:rPr lang="ko-KR" altLang="en-US" sz="2400" dirty="0" smtClean="0">
                          <a:effectLst/>
                          <a:latin typeface="inherit"/>
                        </a:rPr>
                        <a:t>끊어질 </a:t>
                      </a:r>
                      <a:r>
                        <a:rPr lang="ko-KR" altLang="en-US" sz="2400" dirty="0">
                          <a:effectLst/>
                          <a:latin typeface="inherit"/>
                        </a:rPr>
                        <a:t>될 때마다 호출되는 가상 </a:t>
                      </a:r>
                      <a:r>
                        <a:rPr lang="ko-KR" altLang="en-US" sz="2400" dirty="0" err="1">
                          <a:effectLst/>
                          <a:latin typeface="inherit"/>
                        </a:rPr>
                        <a:t>메소드</a:t>
                      </a:r>
                      <a:r>
                        <a:rPr lang="en-US" altLang="ko-KR" sz="2400" dirty="0"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7267" marR="17267" marT="17267" marB="17267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77" y="792479"/>
            <a:ext cx="8854943" cy="3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626" y="333935"/>
            <a:ext cx="93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ASP.NET Core</a:t>
            </a:r>
            <a:r>
              <a:rPr lang="ko-KR" altLang="en-US" sz="3600" dirty="0" smtClean="0"/>
              <a:t>의 </a:t>
            </a:r>
            <a:r>
              <a:rPr lang="en-US" altLang="ko-KR" sz="3600" dirty="0" smtClean="0"/>
              <a:t>Controller</a:t>
            </a:r>
            <a:r>
              <a:rPr lang="ko-KR" altLang="en-US" sz="3600" dirty="0" smtClean="0"/>
              <a:t>에서 </a:t>
            </a:r>
            <a:r>
              <a:rPr lang="en-US" altLang="ko-KR" sz="3600" dirty="0" smtClean="0"/>
              <a:t>Hub</a:t>
            </a:r>
            <a:r>
              <a:rPr lang="ko-KR" altLang="en-US" sz="3600" dirty="0" smtClean="0"/>
              <a:t> 조작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7608" y="4729927"/>
            <a:ext cx="11074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특정 </a:t>
            </a:r>
            <a:r>
              <a:rPr lang="en-US" altLang="ko-KR" sz="2400" dirty="0" smtClean="0"/>
              <a:t>API</a:t>
            </a:r>
            <a:r>
              <a:rPr lang="ko-KR" altLang="en-US" sz="2400" dirty="0" smtClean="0"/>
              <a:t>가 호출 되었을 때 실시간으로 접속된 모든 클라이언트에 통보하기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서버에 특정 이벤트가 발생했을 때 진행 상황을 실시간으로 접속된 모든 클라이언트에 통보하기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8" y="1324310"/>
            <a:ext cx="9181090" cy="3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8" y="-1"/>
            <a:ext cx="10038902" cy="6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버퍼 관리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313765" y="973158"/>
            <a:ext cx="116357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세션 당 받기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보내기 메시지를 관리하는 버퍼를 가지고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이 버퍼의 최대 크기는 </a:t>
            </a:r>
            <a:r>
              <a:rPr lang="en-US" altLang="ko-KR" sz="2400" dirty="0" smtClean="0"/>
              <a:t>32KB.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즉 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메시지 당 최대 크기는 </a:t>
            </a:r>
            <a:r>
              <a:rPr lang="en-US" altLang="ko-KR" sz="2400" dirty="0" smtClean="0"/>
              <a:t>32KB 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HttpConnectionDispatcherOptions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설정을 통해서 크기를 줄이고 늘릴 수 있다</a:t>
            </a:r>
            <a:r>
              <a:rPr lang="en-US" altLang="ko-KR" sz="2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ApplicationMaxBufferSize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서버의 클라이언트 버퍼의 최대 바이트 </a:t>
            </a:r>
            <a:r>
              <a:rPr lang="ko-KR" altLang="en-US" sz="2400" dirty="0"/>
              <a:t>수를 </a:t>
            </a:r>
            <a:r>
              <a:rPr lang="ko-KR" altLang="en-US" sz="2400" dirty="0" smtClean="0"/>
              <a:t>나타낸다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클라이언트에서 이 제한 </a:t>
            </a:r>
            <a:r>
              <a:rPr lang="ko-KR" altLang="en-US" sz="2400" dirty="0"/>
              <a:t>보다 큰 메시지를 전송 하려고 하는 경우 연결이 닫힐 수 </a:t>
            </a:r>
            <a:r>
              <a:rPr lang="ko-KR" altLang="en-US" sz="2400" dirty="0" smtClean="0"/>
              <a:t>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0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3765" y="973158"/>
            <a:ext cx="116357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 smtClean="0"/>
              <a:t>TransportMaxBufferSize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서버에서 클라이언트로 보낼 수 있는 최대 바이트 수를 나타낸다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이 크기보다 큰 메시지를 서버에서 보내려고 하는 경우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허브 </a:t>
            </a:r>
            <a:r>
              <a:rPr lang="ko-KR" altLang="en-US" sz="2400" dirty="0" err="1"/>
              <a:t>메서드의</a:t>
            </a:r>
            <a:r>
              <a:rPr lang="ko-KR" altLang="en-US" sz="2400" dirty="0"/>
              <a:t> 반환 값 포함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예외가 </a:t>
            </a:r>
            <a:r>
              <a:rPr lang="en-US" altLang="ko-KR" sz="2400" dirty="0"/>
              <a:t>throw </a:t>
            </a:r>
            <a:r>
              <a:rPr lang="ko-KR" altLang="en-US" sz="2400" dirty="0" smtClean="0"/>
              <a:t>된다</a:t>
            </a:r>
            <a:r>
              <a:rPr lang="en-US" altLang="ko-KR" sz="24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제한 설정을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하여 한계를 정하지 않을 수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그러나 이것은 사용을 주의해야 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악의적인 클라이언트가 큰 메시지를 보내는 경우 과도한 메모리 할당으로 동시 연결 수가 줄어들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63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396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Configuration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</a:t>
            </a:r>
            <a:r>
              <a:rPr lang="ko-KR" altLang="en-US" sz="1200" dirty="0" smtClean="0">
                <a:hlinkClick r:id="rId2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894588"/>
            <a:ext cx="9641353" cy="566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1386840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허브 </a:t>
            </a:r>
            <a:r>
              <a:rPr lang="ko-KR" altLang="en-US" smtClean="0"/>
              <a:t>구성 옵션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70955" y="6077659"/>
            <a:ext cx="489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true</a:t>
            </a:r>
            <a:r>
              <a:rPr lang="ko-KR" altLang="en-US" dirty="0" smtClean="0"/>
              <a:t>로 하면 예외가 발생한 경우 예외 정보가 클라이언트로 전달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개발할 때만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1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"/>
            <a:ext cx="12192000" cy="64329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8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ket.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37" y="526562"/>
            <a:ext cx="6600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ket.io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2" y="526562"/>
            <a:ext cx="4643718" cy="23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9608" y="2894596"/>
            <a:ext cx="202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6"/>
              </a:rPr>
              <a:t>https://socket.io/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880130" y="631026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434A53"/>
                </a:solidFill>
                <a:latin typeface="Avenir"/>
                <a:hlinkClick r:id="rId7"/>
              </a:rPr>
              <a:t>WebSocket</a:t>
            </a:r>
            <a:r>
              <a:rPr lang="ko-KR" altLang="en-US" b="1" dirty="0">
                <a:solidFill>
                  <a:srgbClr val="434A53"/>
                </a:solidFill>
                <a:latin typeface="Avenir"/>
                <a:hlinkClick r:id="rId7"/>
              </a:rPr>
              <a:t>과 </a:t>
            </a:r>
            <a:r>
              <a:rPr lang="en-US" altLang="ko-KR" b="1" dirty="0">
                <a:solidFill>
                  <a:srgbClr val="434A53"/>
                </a:solidFill>
                <a:latin typeface="Avenir"/>
                <a:hlinkClick r:id="rId7"/>
              </a:rPr>
              <a:t>Socket.io</a:t>
            </a:r>
            <a:endParaRPr lang="en-US" altLang="ko-KR" b="1" i="0" dirty="0">
              <a:solidFill>
                <a:srgbClr val="434A53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734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"/>
            <a:ext cx="12192000" cy="53457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4780" y="6563975"/>
            <a:ext cx="823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docs.microsoft.com/en-us/aspnet/core/signalr/configuration?view=aspnetcore-2.1#configure-server-options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14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Streaming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3049794" y="6442058"/>
            <a:ext cx="9047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docs.microsoft.com/ko-kr/aspnet/core/signalr/streaming?view=aspnetcore-2.1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957970"/>
            <a:ext cx="7361536" cy="53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MessagePack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프로토콜 사용하기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426720" y="1046679"/>
            <a:ext cx="107061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var protocol = new signalR.protocols.msgpack.MessagePackHubProtocol();</a:t>
            </a:r>
          </a:p>
          <a:p>
            <a:r>
              <a:rPr lang="ko-KR" altLang="en-US" sz="2400" dirty="0" smtClean="0"/>
              <a:t>var progressConnection = new signalR.HubConnection(</a:t>
            </a:r>
          </a:p>
          <a:p>
            <a:r>
              <a:rPr lang="ko-KR" altLang="en-US" sz="2400" dirty="0" smtClean="0"/>
              <a:t>  "/progressDemo",</a:t>
            </a:r>
          </a:p>
          <a:p>
            <a:r>
              <a:rPr lang="ko-KR" altLang="en-US" sz="2400" dirty="0" smtClean="0"/>
              <a:t>  {</a:t>
            </a:r>
          </a:p>
          <a:p>
            <a:r>
              <a:rPr lang="ko-KR" altLang="en-US" sz="2400" dirty="0" smtClean="0"/>
              <a:t>    transport : signalR.TransportType.WebSocket,</a:t>
            </a:r>
          </a:p>
          <a:p>
            <a:r>
              <a:rPr lang="ko-KR" altLang="en-US" sz="2400" dirty="0" smtClean="0"/>
              <a:t>    protocol : protocol</a:t>
            </a:r>
          </a:p>
          <a:p>
            <a:r>
              <a:rPr lang="ko-KR" altLang="en-US" sz="2400" dirty="0" smtClean="0"/>
              <a:t>  }</a:t>
            </a:r>
          </a:p>
          <a:p>
            <a:r>
              <a:rPr lang="ko-KR" altLang="en-US" sz="2400" dirty="0" smtClean="0"/>
              <a:t>);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26720" y="4702016"/>
            <a:ext cx="816864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// SignalR already configured. Just add this:</a:t>
            </a:r>
          </a:p>
          <a:p>
            <a:r>
              <a:rPr lang="ko-KR" altLang="en-US" sz="2400" dirty="0" smtClean="0"/>
              <a:t>  </a:t>
            </a:r>
            <a:r>
              <a:rPr lang="ko-KR" altLang="en-US" sz="2400" b="1" dirty="0" smtClean="0"/>
              <a:t>services.AddMessagePackProtocol();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85860" y="755969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</a:t>
            </a:r>
            <a:r>
              <a:rPr lang="en-US" altLang="ko-KR" dirty="0" smtClean="0"/>
              <a:t>: JavaScript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47660" y="43843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2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6740" y="132279"/>
            <a:ext cx="838962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private static HubConnection _connection;</a:t>
            </a:r>
          </a:p>
          <a:p>
            <a:r>
              <a:rPr lang="ko-KR" altLang="en-US" sz="2400" dirty="0" smtClean="0"/>
              <a:t>private async void Form1_Load(object sender, EventArgs e)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586740" y="3769698"/>
            <a:ext cx="838962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_connection = new HubConnectionBuilder()</a:t>
            </a:r>
          </a:p>
          <a:p>
            <a:r>
              <a:rPr lang="ko-KR" altLang="en-US" sz="2400" dirty="0" smtClean="0"/>
              <a:t>    .WithUrl("http://localhost:60000/progressdemo")</a:t>
            </a:r>
          </a:p>
          <a:p>
            <a:r>
              <a:rPr lang="ko-KR" altLang="en-US" sz="2400" dirty="0" smtClean="0"/>
              <a:t>    </a:t>
            </a:r>
            <a:r>
              <a:rPr lang="ko-KR" altLang="en-US" sz="2400" b="1" dirty="0" smtClean="0"/>
              <a:t>.WithMessagePackProtocol()</a:t>
            </a:r>
          </a:p>
          <a:p>
            <a:r>
              <a:rPr lang="ko-KR" altLang="en-US" sz="2400" dirty="0" smtClean="0"/>
              <a:t>    .Build();</a:t>
            </a:r>
          </a:p>
          <a:p>
            <a:r>
              <a:rPr lang="ko-KR" altLang="en-US" sz="2400" dirty="0" smtClean="0"/>
              <a:t>  await _connection.StartAsync();</a:t>
            </a:r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76359" y="147519"/>
            <a:ext cx="23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- JSON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360" y="3782259"/>
            <a:ext cx="297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MessagePack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크로스 도메인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1021080" y="1350556"/>
            <a:ext cx="81534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public void ConfigureServices(IServiceCollection services)</a:t>
            </a:r>
          </a:p>
          <a:p>
            <a:r>
              <a:rPr lang="ko-KR" altLang="en-US" sz="2400" dirty="0" smtClean="0"/>
              <a:t>{</a:t>
            </a:r>
          </a:p>
          <a:p>
            <a:r>
              <a:rPr lang="ko-KR" altLang="en-US" sz="2400" dirty="0" smtClean="0"/>
              <a:t>  services.AddCors();  </a:t>
            </a:r>
            <a:r>
              <a:rPr lang="en-US" altLang="ko-KR" dirty="0" smtClean="0"/>
              <a:t>//CORS </a:t>
            </a:r>
            <a:r>
              <a:rPr lang="ko-KR" altLang="en-US" dirty="0" err="1" smtClean="0"/>
              <a:t>미들웨어를</a:t>
            </a:r>
            <a:r>
              <a:rPr lang="ko-KR" altLang="en-US" dirty="0" smtClean="0"/>
              <a:t> 사용해야 한다</a:t>
            </a:r>
            <a:endParaRPr lang="ko-KR" altLang="en-US" sz="2400" dirty="0" smtClean="0"/>
          </a:p>
          <a:p>
            <a:r>
              <a:rPr lang="ko-KR" altLang="en-US" sz="2400" dirty="0" smtClean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111270-03F0-4B51-AEC7-9D9BF73D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108807"/>
            <a:ext cx="10515600" cy="1325563"/>
          </a:xfrm>
        </p:spPr>
        <p:txBody>
          <a:bodyPr/>
          <a:lstStyle/>
          <a:p>
            <a:r>
              <a:rPr lang="en-US" dirty="0"/>
              <a:t>Introducing Project Bedrock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385745-7AE5-44C9-B1D7-1FA900D72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7180" y="1434370"/>
            <a:ext cx="11307730" cy="4608290"/>
          </a:xfrm>
        </p:spPr>
        <p:txBody>
          <a:bodyPr/>
          <a:lstStyle/>
          <a:p>
            <a:r>
              <a:rPr lang="en-US" dirty="0"/>
              <a:t>New high performance networking abstraction for .NET</a:t>
            </a:r>
          </a:p>
          <a:p>
            <a:r>
              <a:rPr lang="en-US" dirty="0"/>
              <a:t>Separates application layers from transport layers</a:t>
            </a:r>
          </a:p>
          <a:p>
            <a:r>
              <a:rPr lang="en-US" dirty="0"/>
              <a:t>High performance transport implementations: </a:t>
            </a:r>
            <a:r>
              <a:rPr lang="en-US" dirty="0" err="1"/>
              <a:t>System.Net.Sockets</a:t>
            </a:r>
            <a:r>
              <a:rPr lang="en-US" dirty="0"/>
              <a:t>, </a:t>
            </a:r>
            <a:r>
              <a:rPr lang="en-US" dirty="0" err="1"/>
              <a:t>libuv</a:t>
            </a:r>
            <a:endParaRPr lang="en-US" dirty="0"/>
          </a:p>
          <a:p>
            <a:r>
              <a:rPr lang="en-US" dirty="0"/>
              <a:t>New transports can come online without rewriting application layers</a:t>
            </a:r>
          </a:p>
          <a:p>
            <a:r>
              <a:rPr lang="en-US" dirty="0"/>
              <a:t>Middleware abstraction for cross-cutting concerns: TLS, logging, etc.</a:t>
            </a:r>
          </a:p>
          <a:p>
            <a:r>
              <a:rPr lang="en-US" dirty="0"/>
              <a:t>Extending ASP.NET Core beyond HTTP</a:t>
            </a:r>
          </a:p>
          <a:p>
            <a:r>
              <a:rPr lang="en-US" dirty="0"/>
              <a:t>Built on the new </a:t>
            </a:r>
            <a:r>
              <a:rPr lang="en-US" dirty="0" err="1"/>
              <a:t>System.IO.Pipelines</a:t>
            </a:r>
            <a:r>
              <a:rPr lang="en-US" dirty="0"/>
              <a:t> API</a:t>
            </a:r>
          </a:p>
          <a:p>
            <a:r>
              <a:rPr lang="en-US" dirty="0"/>
              <a:t>Client and server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50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D9A70F-B98E-4873-A0CA-9666622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Bedrock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956CAF-89BD-4E66-9120-3AA8177118E4}"/>
              </a:ext>
            </a:extLst>
          </p:cNvPr>
          <p:cNvSpPr txBox="1"/>
          <p:nvPr/>
        </p:nvSpPr>
        <p:spPr>
          <a:xfrm>
            <a:off x="1018075" y="5305878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DE8B5-5D1E-45D4-86CE-804F52177F02}"/>
              </a:ext>
            </a:extLst>
          </p:cNvPr>
          <p:cNvSpPr txBox="1"/>
          <p:nvPr/>
        </p:nvSpPr>
        <p:spPr>
          <a:xfrm>
            <a:off x="1018075" y="4295907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90BA07-F537-4149-8CB0-0713AA4495C9}"/>
              </a:ext>
            </a:extLst>
          </p:cNvPr>
          <p:cNvSpPr txBox="1"/>
          <p:nvPr/>
        </p:nvSpPr>
        <p:spPr>
          <a:xfrm>
            <a:off x="1055181" y="3132510"/>
            <a:ext cx="3864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B80D839-4C04-40F8-868C-BA995715A010}"/>
              </a:ext>
            </a:extLst>
          </p:cNvPr>
          <p:cNvSpPr txBox="1"/>
          <p:nvPr/>
        </p:nvSpPr>
        <p:spPr>
          <a:xfrm>
            <a:off x="174795" y="1969113"/>
            <a:ext cx="4744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framework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71B8FB29-F2AF-434C-9BA5-6F3BF69FF7DE}"/>
              </a:ext>
            </a:extLst>
          </p:cNvPr>
          <p:cNvSpPr/>
          <p:nvPr/>
        </p:nvSpPr>
        <p:spPr bwMode="auto">
          <a:xfrm>
            <a:off x="5420580" y="1665806"/>
            <a:ext cx="603711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ConnectionHandler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571B349-0DE7-40BE-9CFC-6861BEADA4AA}"/>
              </a:ext>
            </a:extLst>
          </p:cNvPr>
          <p:cNvSpPr/>
          <p:nvPr/>
        </p:nvSpPr>
        <p:spPr bwMode="auto">
          <a:xfrm>
            <a:off x="5420580" y="2779025"/>
            <a:ext cx="1449248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FC985950-8631-4BC1-AE1D-5FB988889FDF}"/>
              </a:ext>
            </a:extLst>
          </p:cNvPr>
          <p:cNvSpPr/>
          <p:nvPr/>
        </p:nvSpPr>
        <p:spPr bwMode="auto">
          <a:xfrm>
            <a:off x="6938855" y="2779025"/>
            <a:ext cx="2730687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Logging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64C2B270-5DD8-4534-B049-87DE013C6A31}"/>
              </a:ext>
            </a:extLst>
          </p:cNvPr>
          <p:cNvSpPr/>
          <p:nvPr/>
        </p:nvSpPr>
        <p:spPr bwMode="auto">
          <a:xfrm>
            <a:off x="5420578" y="3904163"/>
            <a:ext cx="6037115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Kestrel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95A7979C-109E-4C71-97AF-CBFF85D9E378}"/>
              </a:ext>
            </a:extLst>
          </p:cNvPr>
          <p:cNvSpPr/>
          <p:nvPr/>
        </p:nvSpPr>
        <p:spPr bwMode="auto">
          <a:xfrm>
            <a:off x="5420580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Sockets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9CE2399D-DF98-4775-B862-5708F2C3CBA2}"/>
              </a:ext>
            </a:extLst>
          </p:cNvPr>
          <p:cNvSpPr/>
          <p:nvPr/>
        </p:nvSpPr>
        <p:spPr bwMode="auto">
          <a:xfrm>
            <a:off x="6938854" y="5017382"/>
            <a:ext cx="1489779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libuv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9F2A4726-C645-4E54-B241-864F5E0598D6}"/>
              </a:ext>
            </a:extLst>
          </p:cNvPr>
          <p:cNvSpPr/>
          <p:nvPr/>
        </p:nvSpPr>
        <p:spPr bwMode="auto">
          <a:xfrm>
            <a:off x="8437456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1870E2A6-CE4E-4BA8-BA29-2DF65BBD8327}"/>
              </a:ext>
            </a:extLst>
          </p:cNvPr>
          <p:cNvSpPr/>
          <p:nvPr/>
        </p:nvSpPr>
        <p:spPr bwMode="auto">
          <a:xfrm>
            <a:off x="9945893" y="5029301"/>
            <a:ext cx="1499616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Magma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A0B9A004-1A4B-4F0A-ADB1-98E346781D24}"/>
              </a:ext>
            </a:extLst>
          </p:cNvPr>
          <p:cNvSpPr/>
          <p:nvPr/>
        </p:nvSpPr>
        <p:spPr bwMode="auto">
          <a:xfrm>
            <a:off x="9738570" y="2794847"/>
            <a:ext cx="1719123" cy="104559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Other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83480" y="6558141"/>
            <a:ext cx="7193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출처: MS build 2018. Meet the new stack for real-time web communication: ASP.NET Core SignalR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4400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9" y="0"/>
            <a:ext cx="8631491" cy="64016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5693" y="6401689"/>
            <a:ext cx="6204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https://github.com/aspnet/KestrelHttpServer/issues/1980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0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oding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67" y="10758"/>
            <a:ext cx="8136609" cy="682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 studio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0" y="189117"/>
            <a:ext cx="6276455" cy="31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45" y="585451"/>
            <a:ext cx="5388573" cy="23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2692" y="444650"/>
            <a:ext cx="76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AWS</a:t>
            </a:r>
            <a:r>
              <a:rPr lang="ko-KR" altLang="en-US" sz="2800" b="1" dirty="0" smtClean="0"/>
              <a:t> 서비스 내부 통신에 많이 사용되고 있음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77" y="1258645"/>
            <a:ext cx="10243431" cy="5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67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Echo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.NET Core 2.1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4" y="2353347"/>
            <a:ext cx="5590286" cy="1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SignalR</a:t>
            </a:r>
            <a:r>
              <a:rPr lang="en-US" altLang="ko-KR" sz="3600" dirty="0" smtClean="0"/>
              <a:t> Server - </a:t>
            </a:r>
            <a:r>
              <a:rPr lang="en-US" altLang="ko-KR" sz="3600" dirty="0" err="1" smtClean="0"/>
              <a:t>WinForm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1671" y="1080723"/>
            <a:ext cx="924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Server: </a:t>
            </a:r>
            <a:r>
              <a:rPr lang="en-US" altLang="ko-KR" sz="2400" dirty="0"/>
              <a:t>.NET Framework 4.6</a:t>
            </a:r>
            <a:endParaRPr lang="en-US" altLang="ko-K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Client: .NET Framework 4.6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5389804"/>
            <a:ext cx="8368645" cy="1150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4223046"/>
            <a:ext cx="5363001" cy="1091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7" y="2498011"/>
            <a:ext cx="4570873" cy="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서버 이벤트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4" y="1164062"/>
            <a:ext cx="4375675" cy="852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91" y="2227813"/>
            <a:ext cx="7375769" cy="43488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9955" y="3660395"/>
            <a:ext cx="6605560" cy="26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9955" y="4359211"/>
            <a:ext cx="6605560" cy="32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Hub </a:t>
            </a:r>
            <a:r>
              <a:rPr lang="ko-KR" altLang="en-US" sz="3600" b="1" dirty="0" smtClean="0"/>
              <a:t>클래스 생성 주기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6" y="2216073"/>
            <a:ext cx="7992494" cy="43726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1099025"/>
            <a:ext cx="4375675" cy="85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90" y="4720934"/>
            <a:ext cx="6293785" cy="1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Hub </a:t>
            </a:r>
            <a:r>
              <a:rPr lang="ko-KR" altLang="en-US" sz="3600" dirty="0" smtClean="0"/>
              <a:t>호출은 </a:t>
            </a:r>
            <a:r>
              <a:rPr lang="en-US" altLang="ko-KR" sz="3600" dirty="0" smtClean="0"/>
              <a:t>Multi-Thread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637008" y="2302135"/>
            <a:ext cx="6131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 이라면 다음 요청을 서버로 보내도 앞에 요청한 것을 다 처리하기 전까지는 처리하지 않음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클라이언트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가 요청한 것이 많은 시간이 걸리는 작업이라도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클라이언트가 </a:t>
            </a:r>
            <a:r>
              <a:rPr lang="en-US" altLang="ko-KR" sz="2400" dirty="0" smtClean="0"/>
              <a:t>B</a:t>
            </a:r>
            <a:r>
              <a:rPr lang="ko-KR" altLang="en-US" sz="2400" dirty="0" smtClean="0"/>
              <a:t>가 보낸 요청은 지연이 즉시 처리 해준다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각 클라이언트 별로 요청을 순차적으로 처리해 준다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3" y="1088759"/>
            <a:ext cx="4375675" cy="852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2" y="2757351"/>
            <a:ext cx="4375675" cy="3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</a:t>
            </a:r>
            <a:r>
              <a:rPr lang="ko-KR" altLang="en-US" sz="3600" b="1" dirty="0" smtClean="0"/>
              <a:t>서버에서 클라이언트 </a:t>
            </a:r>
            <a:r>
              <a:rPr lang="ko-KR" altLang="en-US" sz="3600" b="1" dirty="0" err="1" smtClean="0"/>
              <a:t>짜르기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8489" y="1097280"/>
            <a:ext cx="946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서버에서 접속 중인 클라이언트를 강제로 끊고 싶은 경우 </a:t>
            </a:r>
            <a:r>
              <a:rPr lang="en-US" altLang="ko-KR" b="1" dirty="0" smtClean="0"/>
              <a:t>Abort()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호출한다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WebSocket</a:t>
            </a:r>
            <a:r>
              <a:rPr lang="ko-KR" altLang="en-US" dirty="0"/>
              <a:t> </a:t>
            </a:r>
            <a:r>
              <a:rPr lang="ko-KR" altLang="en-US" dirty="0" smtClean="0"/>
              <a:t>사양에는 서버가 강제로 클라이언트를 끊는 방법은 지원하지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" y="2060961"/>
            <a:ext cx="4375675" cy="8526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23" y="3345796"/>
            <a:ext cx="9149881" cy="2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클라이언트의 </a:t>
            </a:r>
            <a:r>
              <a:rPr lang="ko-KR" altLang="en-US" sz="3600" dirty="0" err="1" smtClean="0"/>
              <a:t>콜백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메소드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" y="1116050"/>
            <a:ext cx="4165668" cy="110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" y="2497535"/>
            <a:ext cx="10386073" cy="24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62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Demo: Chat Server</a:t>
            </a:r>
            <a:endParaRPr lang="ko-KR" altLang="en-US" sz="3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1" y="1261895"/>
            <a:ext cx="4758281" cy="12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65525" y="-1"/>
            <a:ext cx="4029115" cy="590549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9522" tIns="-9522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</a:rPr>
              <a:t>1991 × 964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AAAAAA"/>
                </a:solidFill>
                <a:effectLst/>
                <a:latin typeface="Arial" panose="020B0604020202020204" pitchFamily="34" charset="0"/>
                <a:ea typeface="Apple SD Gothic Neo"/>
              </a:rPr>
              <a:t>저작권이 적용되는 이미지일 수 있습니다.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Apple SD Gothic Neo"/>
              </a:rPr>
              <a:t>. 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Arial" panose="020B0604020202020204" pitchFamily="34" charset="0"/>
                <a:ea typeface="Apple SD Gothic Neo"/>
                <a:hlinkClick r:id="rId2"/>
              </a:rPr>
              <a:t>자세히 알아보기</a:t>
            </a:r>
            <a:endParaRPr kumimoji="0" lang="ko-KR" altLang="ko-KR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191919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질문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354" cy="5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3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"/>
            <a:ext cx="3010553" cy="4270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41" y="0"/>
            <a:ext cx="916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889" y="2069529"/>
            <a:ext cx="6133917" cy="4394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8" y="2715664"/>
            <a:ext cx="5590005" cy="282743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45864" y="376092"/>
            <a:ext cx="109692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해외의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플랫폼 온라인 게임 중 </a:t>
            </a:r>
            <a:r>
              <a:rPr lang="en-US" altLang="ko-KR" sz="2400" dirty="0" err="1" smtClean="0"/>
              <a:t>WebSocket</a:t>
            </a:r>
            <a:r>
              <a:rPr lang="ko-KR" altLang="en-US" sz="2400" dirty="0" smtClean="0"/>
              <a:t>을 사용하는 경우가 많음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해외는 한국과 </a:t>
            </a:r>
            <a:r>
              <a:rPr lang="ko-KR" altLang="en-US" sz="2400" dirty="0"/>
              <a:t>달리 실 시간 통신 게임 서버를 개발한 경험이 </a:t>
            </a:r>
            <a:r>
              <a:rPr lang="ko-KR" altLang="en-US" sz="2400" dirty="0" smtClean="0"/>
              <a:t>적음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WebSocket</a:t>
            </a:r>
            <a:r>
              <a:rPr lang="ko-KR" altLang="en-US" sz="2400" dirty="0" smtClean="0"/>
              <a:t>을 사용하면 </a:t>
            </a:r>
            <a:r>
              <a:rPr lang="ko-KR" altLang="en-US" sz="2800" b="1" dirty="0"/>
              <a:t>빠르고 </a:t>
            </a:r>
            <a:r>
              <a:rPr lang="ko-KR" altLang="en-US" sz="2800" b="1" dirty="0" smtClean="0"/>
              <a:t>쉽게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실 시간 통신</a:t>
            </a:r>
            <a:r>
              <a:rPr lang="ko-KR" altLang="en-US" sz="2400" dirty="0"/>
              <a:t>을 할 수 있기 때문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14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9224" y="465970"/>
            <a:ext cx="399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클라이언트를 </a:t>
            </a:r>
            <a:r>
              <a:rPr lang="ko-KR" altLang="en-US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짜르고</a:t>
            </a:r>
            <a:r>
              <a:rPr lang="ko-KR" altLang="en-US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싶을 때</a:t>
            </a:r>
            <a:endParaRPr lang="en-US" altLang="ko-KR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.Clients.Client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connectionId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1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en-US" altLang="ko-KR" sz="3600" dirty="0" err="1" smtClean="0"/>
              <a:t>OnReceive</a:t>
            </a:r>
            <a:r>
              <a:rPr lang="en-US" altLang="ko-KR" sz="3600" dirty="0" smtClean="0"/>
              <a:t> ?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5916" y="1452282"/>
            <a:ext cx="11026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 override </a:t>
            </a:r>
            <a:r>
              <a:rPr lang="en-US" altLang="ko-KR" dirty="0" err="1"/>
              <a:t>async</a:t>
            </a:r>
            <a:r>
              <a:rPr lang="en-US" altLang="ko-KR" dirty="0"/>
              <a:t> Task </a:t>
            </a:r>
            <a:r>
              <a:rPr lang="en-US" altLang="ko-KR" dirty="0" err="1"/>
              <a:t>OnConnectedAsync</a:t>
            </a:r>
            <a:r>
              <a:rPr lang="en-US" altLang="ko-KR" dirty="0"/>
              <a:t>(</a:t>
            </a:r>
            <a:r>
              <a:rPr lang="en-US" altLang="ko-KR" dirty="0" err="1"/>
              <a:t>ConnectionContext</a:t>
            </a:r>
            <a:r>
              <a:rPr lang="en-US" altLang="ko-KR" dirty="0"/>
              <a:t> connection)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result = await </a:t>
            </a:r>
            <a:r>
              <a:rPr lang="en-US" altLang="ko-KR" dirty="0" err="1"/>
              <a:t>connection.Transport.Input.ReadAsync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var</a:t>
            </a:r>
            <a:r>
              <a:rPr lang="en-US" altLang="ko-KR" dirty="0"/>
              <a:t> buffer = </a:t>
            </a:r>
            <a:r>
              <a:rPr lang="en-US" altLang="ko-KR" dirty="0" err="1"/>
              <a:t>result.Buffer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            if (!</a:t>
            </a:r>
            <a:r>
              <a:rPr lang="en-US" altLang="ko-KR" dirty="0" err="1"/>
              <a:t>buffer.IsEmpty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                await </a:t>
            </a:r>
            <a:r>
              <a:rPr lang="en-US" altLang="ko-KR" dirty="0" err="1"/>
              <a:t>connection.Transport.Output.WriteAsync</a:t>
            </a:r>
            <a:r>
              <a:rPr lang="en-US" altLang="ko-KR" dirty="0"/>
              <a:t>(</a:t>
            </a:r>
            <a:r>
              <a:rPr lang="en-US" altLang="ko-KR" dirty="0" err="1"/>
              <a:t>buffer.ToArray</a:t>
            </a:r>
            <a:r>
              <a:rPr lang="en-US" altLang="ko-KR" dirty="0"/>
              <a:t>());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connection.Transport.Input.AdvanceTo</a:t>
            </a:r>
            <a:r>
              <a:rPr lang="en-US" altLang="ko-KR" dirty="0"/>
              <a:t>(</a:t>
            </a:r>
            <a:r>
              <a:rPr lang="en-US" altLang="ko-KR" dirty="0" err="1"/>
              <a:t>buffer.End</a:t>
            </a:r>
            <a:r>
              <a:rPr lang="en-US" altLang="ko-KR" dirty="0"/>
              <a:t>);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5" y="188259"/>
            <a:ext cx="786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Demo: </a:t>
            </a:r>
            <a:r>
              <a:rPr lang="ko-KR" altLang="en-US" sz="3600" dirty="0" smtClean="0"/>
              <a:t>클라이언트 </a:t>
            </a:r>
            <a:r>
              <a:rPr lang="ko-KR" altLang="en-US" sz="3600" dirty="0" err="1" smtClean="0"/>
              <a:t>웹소켓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43436" y="13766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ConnectionHandler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override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Task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OnConnectedAsync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ConnectionContext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connection)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connection.Transport.Input.ReadAsync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buffer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result.Buffer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buffer.IsEmpty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await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connection.Transport.Output.WriteAsync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buffer.ToArray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result.IsCompleted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connection.Transport.Input.AdvanceTo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buffer.End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823473" y="1106473"/>
            <a:ext cx="6096000" cy="1200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ConfigureServices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IServiceCollection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services)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options.EnableDetailedErrors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services.AddAuthentication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(options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options.DefaultAuthenticateScheme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options.DefaultChallengeScheme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CookieAuthenticationDefaults.AuthenticationScheme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}).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AddCookie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Configure(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IApplicationBuilder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app,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IHostingEnvironment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env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app.UseConnections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"/echo"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WriteThenCloseConnectionHandler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echoAndClose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httpheader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AuthConnectionHandler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auth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app.UseSignalR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(routes =&gt;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routes.MapHub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UncreatableHub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"/uncreatable"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870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Demo : </a:t>
            </a:r>
            <a:r>
              <a:rPr lang="en-US" altLang="ko-KR" sz="3600" dirty="0" err="1" smtClean="0"/>
              <a:t>MessagePack</a:t>
            </a:r>
            <a:endParaRPr lang="ko-KR" alt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1463040" y="2267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2"/>
              </a:rPr>
              <a:t>https://damienbod.com/2018/03/19/using-message-pack-with-asp-net-core-signalr/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3040" y="31896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hlinkClick r:id="rId3"/>
              </a:rPr>
              <a:t>https://github.com/damienbod/AspNetCoreAngularSignalR/tree/master/src/ConsoleSignalRMessagePack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0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spnetcore signalr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spnetcore signalr에 대한 이미지 검색결과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19" y="0"/>
            <a:ext cx="5634485" cy="65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59047" y="6491802"/>
            <a:ext cx="973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https://chsakell.com/2016/10/10/real-time-applications-using-asp-net-core-signalr-angular</a:t>
            </a:r>
            <a:r>
              <a:rPr lang="ko-KR" altLang="en-US" dirty="0" smtClean="0">
                <a:hlinkClick r:id="rId2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3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765" y="188259"/>
            <a:ext cx="502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SignalR</a:t>
            </a:r>
            <a:endParaRPr lang="ko-KR" alt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2707" y="942617"/>
            <a:ext cx="1045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ASP.NET Core</a:t>
            </a:r>
            <a:r>
              <a:rPr lang="ko-KR" altLang="en-US" sz="2800" dirty="0" smtClean="0"/>
              <a:t>가 나오지 전에 이미 </a:t>
            </a:r>
            <a:r>
              <a:rPr lang="en-US" altLang="ko-KR" sz="2800" dirty="0" smtClean="0"/>
              <a:t>.NET Framework</a:t>
            </a:r>
            <a:r>
              <a:rPr lang="ko-KR" altLang="en-US" sz="2800" dirty="0" smtClean="0"/>
              <a:t>에 있었음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0" y="1569739"/>
            <a:ext cx="10454639" cy="49438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4233" y="6544196"/>
            <a:ext cx="5620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http://www.egocube.pe.kr/Translation/Content/asp-net-signalr/201303070001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30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1287</Words>
  <Application>Microsoft Office PowerPoint</Application>
  <PresentationFormat>와이드스크린</PresentationFormat>
  <Paragraphs>286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Apple SD Gothic Neo</vt:lpstr>
      <vt:lpstr>Avenir</vt:lpstr>
      <vt:lpstr>inherit</vt:lpstr>
      <vt:lpstr>ＭＳ Ｐゴシック</vt:lpstr>
      <vt:lpstr>돋움체</vt:lpstr>
      <vt:lpstr>맑은 고딕</vt:lpstr>
      <vt:lpstr>Arial</vt:lpstr>
      <vt:lpstr>Segoe UI</vt:lpstr>
      <vt:lpstr>Wingdings</vt:lpstr>
      <vt:lpstr>Office 테마</vt:lpstr>
      <vt:lpstr>ASP.NET Core SignalR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What’s under Hubs?</vt:lpstr>
      <vt:lpstr>Server &amp; transport agnostic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Introducing Project Bedrock</vt:lpstr>
      <vt:lpstr>Bedrock layers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SignalR</dc:title>
  <dc:creator>com2us</dc:creator>
  <cp:lastModifiedBy>최 흥배</cp:lastModifiedBy>
  <cp:revision>94</cp:revision>
  <dcterms:created xsi:type="dcterms:W3CDTF">2018-09-10T01:15:27Z</dcterms:created>
  <dcterms:modified xsi:type="dcterms:W3CDTF">2019-10-07T05:21:22Z</dcterms:modified>
</cp:coreProperties>
</file>